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4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4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90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9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9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47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4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4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86.xml.rels" ContentType="application/vnd.openxmlformats-package.relationships+xml"/>
  <Override PartName="/ppt/slideMasters/_rels/slideMaster87.xml.rels" ContentType="application/vnd.openxmlformats-package.relationships+xml"/>
  <Override PartName="/ppt/slideMasters/_rels/slideMaster88.xml.rels" ContentType="application/vnd.openxmlformats-package.relationships+xml"/>
  <Override PartName="/ppt/slideMasters/_rels/slideMaster89.xml.rels" ContentType="application/vnd.openxmlformats-package.relationships+xml"/>
  <Override PartName="/ppt/slideMasters/_rels/slideMaster94.xml.rels" ContentType="application/vnd.openxmlformats-package.relationships+xml"/>
  <Override PartName="/ppt/slideMasters/_rels/slideMaster95.xml.rels" ContentType="application/vnd.openxmlformats-package.relationships+xml"/>
  <Override PartName="/ppt/slideMasters/_rels/slideMaster96.xml.rels" ContentType="application/vnd.openxmlformats-package.relationships+xml"/>
  <Override PartName="/ppt/slideMasters/_rels/slideMaster97.xml.rels" ContentType="application/vnd.openxmlformats-package.relationships+xml"/>
  <Override PartName="/ppt/slideMasters/_rels/slideMaster98.xml.rels" ContentType="application/vnd.openxmlformats-package.relationships+xml"/>
  <Override PartName="/ppt/slideMasters/_rels/slideMaster99.xml.rels" ContentType="application/vnd.openxmlformats-package.relationships+xml"/>
  <Override PartName="/ppt/slideMasters/_rels/slideMaster100.xml.rels" ContentType="application/vnd.openxmlformats-package.relationships+xml"/>
  <Override PartName="/ppt/slideMasters/_rels/slideMaster101.xml.rels" ContentType="application/vnd.openxmlformats-package.relationships+xml"/>
  <Override PartName="/ppt/slideMasters/_rels/slideMaster102.xml.rels" ContentType="application/vnd.openxmlformats-package.relationships+xml"/>
  <Override PartName="/ppt/slideMasters/_rels/slideMaster103.xml.rels" ContentType="application/vnd.openxmlformats-package.relationships+xml"/>
  <Override PartName="/ppt/slideMasters/_rels/slideMaster104.xml.rels" ContentType="application/vnd.openxmlformats-package.relationships+xml"/>
  <Override PartName="/ppt/slideMasters/_rels/slideMaster105.xml.rels" ContentType="application/vnd.openxmlformats-package.relationships+xml"/>
  <Override PartName="/ppt/slideMasters/_rels/slideMaster106.xml.rels" ContentType="application/vnd.openxmlformats-package.relationships+xml"/>
  <Override PartName="/ppt/slideMasters/_rels/slideMaster107.xml.rels" ContentType="application/vnd.openxmlformats-package.relationships+xml"/>
  <Override PartName="/ppt/slideMasters/_rels/slideMaster108.xml.rels" ContentType="application/vnd.openxmlformats-package.relationships+xml"/>
  <Override PartName="/ppt/slideMasters/_rels/slideMaster109.xml.rels" ContentType="application/vnd.openxmlformats-package.relationships+xml"/>
  <Override PartName="/ppt/slideMasters/_rels/slideMaster110.xml.rels" ContentType="application/vnd.openxmlformats-package.relationships+xml"/>
  <Override PartName="/ppt/slideMasters/_rels/slideMaster111.xml.rels" ContentType="application/vnd.openxmlformats-package.relationships+xml"/>
  <Override PartName="/ppt/slideMasters/_rels/slideMaster112.xml.rels" ContentType="application/vnd.openxmlformats-package.relationships+xml"/>
  <Override PartName="/ppt/slideMasters/_rels/slideMaster113.xml.rels" ContentType="application/vnd.openxmlformats-package.relationships+xml"/>
  <Override PartName="/ppt/slideMasters/_rels/slideMaster114.xml.rels" ContentType="application/vnd.openxmlformats-package.relationships+xml"/>
  <Override PartName="/ppt/slideMasters/_rels/slideMaster115.xml.rels" ContentType="application/vnd.openxmlformats-package.relationships+xml"/>
  <Override PartName="/ppt/slideMasters/_rels/slideMaster116.xml.rels" ContentType="application/vnd.openxmlformats-package.relationships+xml"/>
  <Override PartName="/ppt/slideMasters/_rels/slideMaster117.xml.rels" ContentType="application/vnd.openxmlformats-package.relationships+xml"/>
  <Override PartName="/ppt/slideMasters/_rels/slideMaster118.xml.rels" ContentType="application/vnd.openxmlformats-package.relationships+xml"/>
  <Override PartName="/ppt/slideMasters/_rels/slideMaster119.xml.rels" ContentType="application/vnd.openxmlformats-package.relationships+xml"/>
  <Override PartName="/ppt/slideMasters/_rels/slideMaster120.xml.rels" ContentType="application/vnd.openxmlformats-package.relationships+xml"/>
  <Override PartName="/ppt/slideMasters/_rels/slideMaster121.xml.rels" ContentType="application/vnd.openxmlformats-package.relationships+xml"/>
  <Override PartName="/ppt/slideMasters/_rels/slideMaster122.xml.rels" ContentType="application/vnd.openxmlformats-package.relationships+xml"/>
  <Override PartName="/ppt/slideMasters/_rels/slideMaster123.xml.rels" ContentType="application/vnd.openxmlformats-package.relationships+xml"/>
  <Override PartName="/ppt/slideMasters/_rels/slideMaster124.xml.rels" ContentType="application/vnd.openxmlformats-package.relationships+xml"/>
  <Override PartName="/ppt/slideMasters/_rels/slideMaster125.xml.rels" ContentType="application/vnd.openxmlformats-package.relationships+xml"/>
  <Override PartName="/ppt/slideMasters/_rels/slideMaster126.xml.rels" ContentType="application/vnd.openxmlformats-package.relationships+xml"/>
  <Override PartName="/ppt/slideMasters/_rels/slideMaster127.xml.rels" ContentType="application/vnd.openxmlformats-package.relationships+xml"/>
  <Override PartName="/ppt/slideMasters/_rels/slideMaster128.xml.rels" ContentType="application/vnd.openxmlformats-package.relationships+xml"/>
  <Override PartName="/ppt/slideMasters/_rels/slideMaster129.xml.rels" ContentType="application/vnd.openxmlformats-package.relationships+xml"/>
  <Override PartName="/ppt/slideMasters/_rels/slideMaster130.xml.rels" ContentType="application/vnd.openxmlformats-package.relationships+xml"/>
  <Override PartName="/ppt/slideMasters/_rels/slideMaster131.xml.rels" ContentType="application/vnd.openxmlformats-package.relationships+xml"/>
  <Override PartName="/ppt/slideMasters/_rels/slideMaster132.xml.rels" ContentType="application/vnd.openxmlformats-package.relationships+xml"/>
  <Override PartName="/ppt/slideMasters/_rels/slideMaster133.xml.rels" ContentType="application/vnd.openxmlformats-package.relationships+xml"/>
  <Override PartName="/ppt/slideMasters/_rels/slideMaster134.xml.rels" ContentType="application/vnd.openxmlformats-package.relationships+xml"/>
  <Override PartName="/ppt/slideMasters/_rels/slideMaster135.xml.rels" ContentType="application/vnd.openxmlformats-package.relationships+xml"/>
  <Override PartName="/ppt/slideMasters/_rels/slideMaster136.xml.rels" ContentType="application/vnd.openxmlformats-package.relationships+xml"/>
  <Override PartName="/ppt/slideMasters/_rels/slideMaster137.xml.rels" ContentType="application/vnd.openxmlformats-package.relationships+xml"/>
  <Override PartName="/ppt/slideMasters/_rels/slideMaster138.xml.rels" ContentType="application/vnd.openxmlformats-package.relationships+xml"/>
  <Override PartName="/ppt/slideMasters/_rels/slideMaster139.xml.rels" ContentType="application/vnd.openxmlformats-package.relationships+xml"/>
  <Override PartName="/ppt/slideMasters/_rels/slideMaster140.xml.rels" ContentType="application/vnd.openxmlformats-package.relationships+xml"/>
  <Override PartName="/ppt/slideMasters/_rels/slideMaster141.xml.rels" ContentType="application/vnd.openxmlformats-package.relationships+xml"/>
  <Override PartName="/ppt/slideMasters/_rels/slideMaster142.xml.rels" ContentType="application/vnd.openxmlformats-package.relationships+xml"/>
  <Override PartName="/ppt/slideMasters/_rels/slideMaster143.xml.rels" ContentType="application/vnd.openxmlformats-package.relationships+xml"/>
  <Override PartName="/ppt/slideMasters/_rels/slideMaster144.xml.rels" ContentType="application/vnd.openxmlformats-package.relationships+xml"/>
  <Override PartName="/ppt/slideMasters/_rels/slideMaster145.xml.rels" ContentType="application/vnd.openxmlformats-package.relationships+xml"/>
  <Override PartName="/ppt/slideMasters/_rels/slideMaster146.xml.rels" ContentType="application/vnd.openxmlformats-package.relationships+xml"/>
  <Override PartName="/ppt/slideMasters/_rels/slideMaster150.xml.rels" ContentType="application/vnd.openxmlformats-package.relationships+xml"/>
  <Override PartName="/ppt/slideMasters/_rels/slideMaster151.xml.rels" ContentType="application/vnd.openxmlformats-package.relationships+xml"/>
  <Override PartName="/ppt/slideMasters/_rels/slideMaster152.xml.rels" ContentType="application/vnd.openxmlformats-package.relationships+xml"/>
  <Override PartName="/ppt/slideMasters/_rels/slideMaster153.xml.rels" ContentType="application/vnd.openxmlformats-package.relationships+xml"/>
  <Override PartName="/ppt/slideMasters/_rels/slideMaster154.xml.rels" ContentType="application/vnd.openxmlformats-package.relationships+xml"/>
  <Override PartName="/ppt/slideMasters/_rels/slideMaster155.xml.rels" ContentType="application/vnd.openxmlformats-package.relationships+xml"/>
  <Override PartName="/ppt/slideMasters/_rels/slideMaster156.xml.rels" ContentType="application/vnd.openxmlformats-package.relationships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127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132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Masters/slideMaster134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Masters/slideMaster136.xml" ContentType="application/vnd.openxmlformats-officedocument.presentationml.slideMaster+xml"/>
  <Override PartName="/ppt/slideMasters/slideMaster137.xml" ContentType="application/vnd.openxmlformats-officedocument.presentationml.slideMaster+xml"/>
  <Override PartName="/ppt/slideMasters/slideMaster138.xml" ContentType="application/vnd.openxmlformats-officedocument.presentationml.slideMaster+xml"/>
  <Override PartName="/ppt/slideMasters/slideMaster139.xml" ContentType="application/vnd.openxmlformats-officedocument.presentationml.slideMaster+xml"/>
  <Override PartName="/ppt/slideMasters/slideMaster140.xml" ContentType="application/vnd.openxmlformats-officedocument.presentationml.slideMaster+xml"/>
  <Override PartName="/ppt/slideMasters/slideMaster141.xml" ContentType="application/vnd.openxmlformats-officedocument.presentationml.slideMaster+xml"/>
  <Override PartName="/ppt/slideMasters/slideMaster142.xml" ContentType="application/vnd.openxmlformats-officedocument.presentationml.slideMaster+xml"/>
  <Override PartName="/ppt/slideMasters/slideMaster143.xml" ContentType="application/vnd.openxmlformats-officedocument.presentationml.slideMaster+xml"/>
  <Override PartName="/ppt/slideMasters/slideMaster144.xml" ContentType="application/vnd.openxmlformats-officedocument.presentationml.slideMaster+xml"/>
  <Override PartName="/ppt/slideMasters/slideMaster145.xml" ContentType="application/vnd.openxmlformats-officedocument.presentationml.slideMaster+xml"/>
  <Override PartName="/ppt/slideMasters/slideMaster146.xml" ContentType="application/vnd.openxmlformats-officedocument.presentationml.slideMaster+xml"/>
  <Override PartName="/ppt/slideMasters/slideMaster150.xml" ContentType="application/vnd.openxmlformats-officedocument.presentationml.slideMaster+xml"/>
  <Override PartName="/ppt/slideMasters/slideMaster151.xml" ContentType="application/vnd.openxmlformats-officedocument.presentationml.slideMaster+xml"/>
  <Override PartName="/ppt/slideMasters/slideMaster152.xml" ContentType="application/vnd.openxmlformats-officedocument.presentationml.slideMaster+xml"/>
  <Override PartName="/ppt/slideMasters/slideMaster153.xml" ContentType="application/vnd.openxmlformats-officedocument.presentationml.slideMaster+xml"/>
  <Override PartName="/ppt/slideMasters/slideMaster154.xml" ContentType="application/vnd.openxmlformats-officedocument.presentationml.slideMaster+xml"/>
  <Override PartName="/ppt/slideMasters/slideMaster155.xml" ContentType="application/vnd.openxmlformats-officedocument.presentationml.slideMaster+xml"/>
  <Override PartName="/ppt/slideMasters/slideMaster156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43.xml" ContentType="application/vnd.openxmlformats-officedocument.theme+xml"/>
  <Override PartName="/ppt/theme/theme9.xml" ContentType="application/vnd.openxmlformats-officedocument.theme+xml"/>
  <Override PartName="/ppt/theme/theme44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90.xml" ContentType="application/vnd.openxmlformats-officedocument.theme+xml"/>
  <Override PartName="/ppt/theme/theme91.xml" ContentType="application/vnd.openxmlformats-officedocument.theme+xml"/>
  <Override PartName="/ppt/theme/theme92.xml" ContentType="application/vnd.openxmlformats-officedocument.theme+xml"/>
  <Override PartName="/ppt/theme/theme93.xml" ContentType="application/vnd.openxmlformats-officedocument.theme+xml"/>
  <Override PartName="/ppt/theme/theme94.xml" ContentType="application/vnd.openxmlformats-officedocument.theme+xml"/>
  <Override PartName="/ppt/theme/theme95.xml" ContentType="application/vnd.openxmlformats-officedocument.theme+xml"/>
  <Override PartName="/ppt/theme/theme96.xml" ContentType="application/vnd.openxmlformats-officedocument.theme+xml"/>
  <Override PartName="/ppt/theme/theme97.xml" ContentType="application/vnd.openxmlformats-officedocument.theme+xml"/>
  <Override PartName="/ppt/theme/theme98.xml" ContentType="application/vnd.openxmlformats-officedocument.theme+xml"/>
  <Override PartName="/ppt/theme/theme99.xml" ContentType="application/vnd.openxmlformats-officedocument.theme+xml"/>
  <Override PartName="/ppt/theme/theme100.xml" ContentType="application/vnd.openxmlformats-officedocument.theme+xml"/>
  <Override PartName="/ppt/theme/theme101.xml" ContentType="application/vnd.openxmlformats-officedocument.theme+xml"/>
  <Override PartName="/ppt/theme/theme102.xml" ContentType="application/vnd.openxmlformats-officedocument.theme+xml"/>
  <Override PartName="/ppt/theme/theme103.xml" ContentType="application/vnd.openxmlformats-officedocument.theme+xml"/>
  <Override PartName="/ppt/theme/theme104.xml" ContentType="application/vnd.openxmlformats-officedocument.theme+xml"/>
  <Override PartName="/ppt/theme/theme105.xml" ContentType="application/vnd.openxmlformats-officedocument.theme+xml"/>
  <Override PartName="/ppt/theme/theme106.xml" ContentType="application/vnd.openxmlformats-officedocument.theme+xml"/>
  <Override PartName="/ppt/theme/theme107.xml" ContentType="application/vnd.openxmlformats-officedocument.theme+xml"/>
  <Override PartName="/ppt/theme/theme108.xml" ContentType="application/vnd.openxmlformats-officedocument.theme+xml"/>
  <Override PartName="/ppt/theme/theme109.xml" ContentType="application/vnd.openxmlformats-officedocument.theme+xml"/>
  <Override PartName="/ppt/theme/theme110.xml" ContentType="application/vnd.openxmlformats-officedocument.theme+xml"/>
  <Override PartName="/ppt/theme/theme111.xml" ContentType="application/vnd.openxmlformats-officedocument.theme+xml"/>
  <Override PartName="/ppt/theme/theme112.xml" ContentType="application/vnd.openxmlformats-officedocument.theme+xml"/>
  <Override PartName="/ppt/theme/theme113.xml" ContentType="application/vnd.openxmlformats-officedocument.theme+xml"/>
  <Override PartName="/ppt/theme/theme114.xml" ContentType="application/vnd.openxmlformats-officedocument.theme+xml"/>
  <Override PartName="/ppt/theme/theme115.xml" ContentType="application/vnd.openxmlformats-officedocument.theme+xml"/>
  <Override PartName="/ppt/theme/theme116.xml" ContentType="application/vnd.openxmlformats-officedocument.theme+xml"/>
  <Override PartName="/ppt/theme/theme117.xml" ContentType="application/vnd.openxmlformats-officedocument.theme+xml"/>
  <Override PartName="/ppt/theme/theme118.xml" ContentType="application/vnd.openxmlformats-officedocument.theme+xml"/>
  <Override PartName="/ppt/theme/theme119.xml" ContentType="application/vnd.openxmlformats-officedocument.theme+xml"/>
  <Override PartName="/ppt/theme/theme120.xml" ContentType="application/vnd.openxmlformats-officedocument.theme+xml"/>
  <Override PartName="/ppt/theme/theme121.xml" ContentType="application/vnd.openxmlformats-officedocument.theme+xml"/>
  <Override PartName="/ppt/theme/theme122.xml" ContentType="application/vnd.openxmlformats-officedocument.theme+xml"/>
  <Override PartName="/ppt/theme/theme123.xml" ContentType="application/vnd.openxmlformats-officedocument.theme+xml"/>
  <Override PartName="/ppt/theme/theme124.xml" ContentType="application/vnd.openxmlformats-officedocument.theme+xml"/>
  <Override PartName="/ppt/theme/theme125.xml" ContentType="application/vnd.openxmlformats-officedocument.theme+xml"/>
  <Override PartName="/ppt/theme/theme126.xml" ContentType="application/vnd.openxmlformats-officedocument.theme+xml"/>
  <Override PartName="/ppt/theme/theme127.xml" ContentType="application/vnd.openxmlformats-officedocument.theme+xml"/>
  <Override PartName="/ppt/theme/theme128.xml" ContentType="application/vnd.openxmlformats-officedocument.theme+xml"/>
  <Override PartName="/ppt/theme/theme129.xml" ContentType="application/vnd.openxmlformats-officedocument.theme+xml"/>
  <Override PartName="/ppt/theme/theme130.xml" ContentType="application/vnd.openxmlformats-officedocument.theme+xml"/>
  <Override PartName="/ppt/theme/theme131.xml" ContentType="application/vnd.openxmlformats-officedocument.theme+xml"/>
  <Override PartName="/ppt/theme/theme132.xml" ContentType="application/vnd.openxmlformats-officedocument.theme+xml"/>
  <Override PartName="/ppt/theme/theme133.xml" ContentType="application/vnd.openxmlformats-officedocument.theme+xml"/>
  <Override PartName="/ppt/theme/theme134.xml" ContentType="application/vnd.openxmlformats-officedocument.theme+xml"/>
  <Override PartName="/ppt/theme/theme135.xml" ContentType="application/vnd.openxmlformats-officedocument.theme+xml"/>
  <Override PartName="/ppt/theme/theme136.xml" ContentType="application/vnd.openxmlformats-officedocument.theme+xml"/>
  <Override PartName="/ppt/theme/theme137.xml" ContentType="application/vnd.openxmlformats-officedocument.theme+xml"/>
  <Override PartName="/ppt/theme/theme138.xml" ContentType="application/vnd.openxmlformats-officedocument.theme+xml"/>
  <Override PartName="/ppt/theme/theme139.xml" ContentType="application/vnd.openxmlformats-officedocument.theme+xml"/>
  <Override PartName="/ppt/theme/theme140.xml" ContentType="application/vnd.openxmlformats-officedocument.theme+xml"/>
  <Override PartName="/ppt/theme/theme141.xml" ContentType="application/vnd.openxmlformats-officedocument.theme+xml"/>
  <Override PartName="/ppt/theme/theme142.xml" ContentType="application/vnd.openxmlformats-officedocument.theme+xml"/>
  <Override PartName="/ppt/theme/theme143.xml" ContentType="application/vnd.openxmlformats-officedocument.theme+xml"/>
  <Override PartName="/ppt/theme/theme144.xml" ContentType="application/vnd.openxmlformats-officedocument.theme+xml"/>
  <Override PartName="/ppt/theme/theme145.xml" ContentType="application/vnd.openxmlformats-officedocument.theme+xml"/>
  <Override PartName="/ppt/theme/theme146.xml" ContentType="application/vnd.openxmlformats-officedocument.theme+xml"/>
  <Override PartName="/ppt/theme/theme147.xml" ContentType="application/vnd.openxmlformats-officedocument.theme+xml"/>
  <Override PartName="/ppt/theme/theme148.xml" ContentType="application/vnd.openxmlformats-officedocument.theme+xml"/>
  <Override PartName="/ppt/theme/theme149.xml" ContentType="application/vnd.openxmlformats-officedocument.theme+xml"/>
  <Override PartName="/ppt/theme/theme150.xml" ContentType="application/vnd.openxmlformats-officedocument.theme+xml"/>
  <Override PartName="/ppt/theme/theme151.xml" ContentType="application/vnd.openxmlformats-officedocument.theme+xml"/>
  <Override PartName="/ppt/theme/theme152.xml" ContentType="application/vnd.openxmlformats-officedocument.theme+xml"/>
  <Override PartName="/ppt/theme/theme153.xml" ContentType="application/vnd.openxmlformats-officedocument.theme+xml"/>
  <Override PartName="/ppt/theme/theme154.xml" ContentType="application/vnd.openxmlformats-officedocument.theme+xml"/>
  <Override PartName="/ppt/theme/theme155.xml" ContentType="application/vnd.openxmlformats-officedocument.theme+xml"/>
  <Override PartName="/ppt/theme/theme156.xml" ContentType="application/vnd.openxmlformats-officedocument.theme+xml"/>
  <Override PartName="/ppt/theme/theme15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jpeg" ContentType="image/jpeg"/>
  <Override PartName="/ppt/media/image22.png" ContentType="image/png"/>
  <Override PartName="/ppt/media/image20.png" ContentType="image/png"/>
  <Override PartName="/ppt/media/image21.png" ContentType="image/png"/>
  <Override PartName="/ppt/media/image23.png" ContentType="image/png"/>
  <Override PartName="/ppt/media/image24.png" ContentType="image/png"/>
  <Override PartName="/ppt/media/image25.jpeg" ContentType="image/jpeg"/>
  <Override PartName="/ppt/media/image27.png" ContentType="image/png"/>
  <Override PartName="/ppt/media/image26.png" ContentType="image/png"/>
  <Override PartName="/ppt/slideLayouts/slideLayout3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_rels/slideLayout3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5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  <p:sldMasterId id="2147483804" r:id="rId80"/>
    <p:sldMasterId id="2147483806" r:id="rId81"/>
    <p:sldMasterId id="2147483808" r:id="rId82"/>
    <p:sldMasterId id="2147483810" r:id="rId83"/>
    <p:sldMasterId id="2147483812" r:id="rId84"/>
    <p:sldMasterId id="2147483814" r:id="rId85"/>
    <p:sldMasterId id="2147483816" r:id="rId86"/>
    <p:sldMasterId id="2147483818" r:id="rId87"/>
    <p:sldMasterId id="2147483820" r:id="rId88"/>
    <p:sldMasterId id="2147483822" r:id="rId89"/>
    <p:sldMasterId id="2147483824" r:id="rId90"/>
    <p:sldMasterId id="2147483826" r:id="rId91"/>
    <p:sldMasterId id="2147483828" r:id="rId92"/>
    <p:sldMasterId id="2147483830" r:id="rId93"/>
    <p:sldMasterId id="2147483832" r:id="rId94"/>
    <p:sldMasterId id="2147483834" r:id="rId95"/>
    <p:sldMasterId id="2147483836" r:id="rId96"/>
    <p:sldMasterId id="2147483838" r:id="rId97"/>
    <p:sldMasterId id="2147483840" r:id="rId98"/>
    <p:sldMasterId id="2147483842" r:id="rId99"/>
    <p:sldMasterId id="2147483844" r:id="rId100"/>
    <p:sldMasterId id="2147483846" r:id="rId101"/>
    <p:sldMasterId id="2147483848" r:id="rId102"/>
    <p:sldMasterId id="2147483850" r:id="rId103"/>
    <p:sldMasterId id="2147483852" r:id="rId104"/>
    <p:sldMasterId id="2147483854" r:id="rId105"/>
    <p:sldMasterId id="2147483856" r:id="rId106"/>
    <p:sldMasterId id="2147483858" r:id="rId107"/>
    <p:sldMasterId id="2147483860" r:id="rId108"/>
    <p:sldMasterId id="2147483862" r:id="rId109"/>
    <p:sldMasterId id="2147483864" r:id="rId110"/>
    <p:sldMasterId id="2147483866" r:id="rId111"/>
    <p:sldMasterId id="2147483868" r:id="rId112"/>
    <p:sldMasterId id="2147483870" r:id="rId113"/>
    <p:sldMasterId id="2147483872" r:id="rId114"/>
    <p:sldMasterId id="2147483874" r:id="rId115"/>
    <p:sldMasterId id="2147483876" r:id="rId116"/>
    <p:sldMasterId id="2147483878" r:id="rId117"/>
    <p:sldMasterId id="2147483880" r:id="rId118"/>
    <p:sldMasterId id="2147483882" r:id="rId119"/>
    <p:sldMasterId id="2147483884" r:id="rId120"/>
    <p:sldMasterId id="2147483886" r:id="rId121"/>
    <p:sldMasterId id="2147483888" r:id="rId122"/>
    <p:sldMasterId id="2147483890" r:id="rId123"/>
    <p:sldMasterId id="2147483892" r:id="rId124"/>
    <p:sldMasterId id="2147483894" r:id="rId125"/>
    <p:sldMasterId id="2147483896" r:id="rId126"/>
    <p:sldMasterId id="2147483898" r:id="rId127"/>
    <p:sldMasterId id="2147483900" r:id="rId128"/>
    <p:sldMasterId id="2147483902" r:id="rId129"/>
    <p:sldMasterId id="2147483904" r:id="rId130"/>
    <p:sldMasterId id="2147483906" r:id="rId131"/>
    <p:sldMasterId id="2147483908" r:id="rId132"/>
    <p:sldMasterId id="2147483910" r:id="rId133"/>
    <p:sldMasterId id="2147483912" r:id="rId134"/>
    <p:sldMasterId id="2147483914" r:id="rId135"/>
    <p:sldMasterId id="2147483916" r:id="rId136"/>
    <p:sldMasterId id="2147483918" r:id="rId137"/>
    <p:sldMasterId id="2147483920" r:id="rId138"/>
    <p:sldMasterId id="2147483922" r:id="rId139"/>
    <p:sldMasterId id="2147483924" r:id="rId140"/>
    <p:sldMasterId id="2147483926" r:id="rId141"/>
    <p:sldMasterId id="2147483928" r:id="rId142"/>
    <p:sldMasterId id="2147483930" r:id="rId143"/>
    <p:sldMasterId id="2147483932" r:id="rId144"/>
    <p:sldMasterId id="2147483934" r:id="rId145"/>
    <p:sldMasterId id="2147483936" r:id="rId146"/>
    <p:sldMasterId id="2147483938" r:id="rId147"/>
    <p:sldMasterId id="2147483940" r:id="rId148"/>
    <p:sldMasterId id="2147483942" r:id="rId149"/>
    <p:sldMasterId id="2147483944" r:id="rId150"/>
    <p:sldMasterId id="2147483946" r:id="rId151"/>
    <p:sldMasterId id="2147483948" r:id="rId152"/>
    <p:sldMasterId id="2147483950" r:id="rId153"/>
    <p:sldMasterId id="2147483952" r:id="rId154"/>
    <p:sldMasterId id="2147483954" r:id="rId155"/>
    <p:sldMasterId id="2147483956" r:id="rId156"/>
    <p:sldMasterId id="2147483958" r:id="rId157"/>
  </p:sldMasterIdLst>
  <p:notesMasterIdLst>
    <p:notesMasterId r:id="rId158"/>
  </p:notesMasterIdLst>
  <p:sldIdLst>
    <p:sldId id="256" r:id="rId159"/>
    <p:sldId id="257" r:id="rId160"/>
    <p:sldId id="258" r:id="rId161"/>
    <p:sldId id="259" r:id="rId162"/>
    <p:sldId id="260" r:id="rId163"/>
    <p:sldId id="261" r:id="rId164"/>
    <p:sldId id="262" r:id="rId165"/>
    <p:sldId id="263" r:id="rId166"/>
    <p:sldId id="264" r:id="rId167"/>
    <p:sldId id="265" r:id="rId168"/>
    <p:sldId id="266" r:id="rId169"/>
    <p:sldId id="267" r:id="rId170"/>
    <p:sldId id="268" r:id="rId171"/>
    <p:sldId id="269" r:id="rId172"/>
    <p:sldId id="270" r:id="rId173"/>
    <p:sldId id="271" r:id="rId174"/>
    <p:sldId id="272" r:id="rId175"/>
    <p:sldId id="273" r:id="rId176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Master" Target="slideMasters/slideMaster86.xml"/><Relationship Id="rId88" Type="http://schemas.openxmlformats.org/officeDocument/2006/relationships/slideMaster" Target="slideMasters/slideMaster87.xml"/><Relationship Id="rId89" Type="http://schemas.openxmlformats.org/officeDocument/2006/relationships/slideMaster" Target="slideMasters/slideMaster88.xml"/><Relationship Id="rId90" Type="http://schemas.openxmlformats.org/officeDocument/2006/relationships/slideMaster" Target="slideMasters/slideMaster89.xml"/><Relationship Id="rId91" Type="http://schemas.openxmlformats.org/officeDocument/2006/relationships/slideMaster" Target="slideMasters/slideMaster90.xml"/><Relationship Id="rId92" Type="http://schemas.openxmlformats.org/officeDocument/2006/relationships/slideMaster" Target="slideMasters/slideMaster91.xml"/><Relationship Id="rId93" Type="http://schemas.openxmlformats.org/officeDocument/2006/relationships/slideMaster" Target="slideMasters/slideMaster92.xml"/><Relationship Id="rId94" Type="http://schemas.openxmlformats.org/officeDocument/2006/relationships/slideMaster" Target="slideMasters/slideMaster93.xml"/><Relationship Id="rId95" Type="http://schemas.openxmlformats.org/officeDocument/2006/relationships/slideMaster" Target="slideMasters/slideMaster94.xml"/><Relationship Id="rId96" Type="http://schemas.openxmlformats.org/officeDocument/2006/relationships/slideMaster" Target="slideMasters/slideMaster95.xml"/><Relationship Id="rId97" Type="http://schemas.openxmlformats.org/officeDocument/2006/relationships/slideMaster" Target="slideMasters/slideMaster96.xml"/><Relationship Id="rId98" Type="http://schemas.openxmlformats.org/officeDocument/2006/relationships/slideMaster" Target="slideMasters/slideMaster97.xml"/><Relationship Id="rId99" Type="http://schemas.openxmlformats.org/officeDocument/2006/relationships/slideMaster" Target="slideMasters/slideMaster98.xml"/><Relationship Id="rId100" Type="http://schemas.openxmlformats.org/officeDocument/2006/relationships/slideMaster" Target="slideMasters/slideMaster99.xml"/><Relationship Id="rId101" Type="http://schemas.openxmlformats.org/officeDocument/2006/relationships/slideMaster" Target="slideMasters/slideMaster100.xml"/><Relationship Id="rId102" Type="http://schemas.openxmlformats.org/officeDocument/2006/relationships/slideMaster" Target="slideMasters/slideMaster101.xml"/><Relationship Id="rId103" Type="http://schemas.openxmlformats.org/officeDocument/2006/relationships/slideMaster" Target="slideMasters/slideMaster102.xml"/><Relationship Id="rId104" Type="http://schemas.openxmlformats.org/officeDocument/2006/relationships/slideMaster" Target="slideMasters/slideMaster103.xml"/><Relationship Id="rId105" Type="http://schemas.openxmlformats.org/officeDocument/2006/relationships/slideMaster" Target="slideMasters/slideMaster104.xml"/><Relationship Id="rId106" Type="http://schemas.openxmlformats.org/officeDocument/2006/relationships/slideMaster" Target="slideMasters/slideMaster105.xml"/><Relationship Id="rId107" Type="http://schemas.openxmlformats.org/officeDocument/2006/relationships/slideMaster" Target="slideMasters/slideMaster106.xml"/><Relationship Id="rId108" Type="http://schemas.openxmlformats.org/officeDocument/2006/relationships/slideMaster" Target="slideMasters/slideMaster107.xml"/><Relationship Id="rId109" Type="http://schemas.openxmlformats.org/officeDocument/2006/relationships/slideMaster" Target="slideMasters/slideMaster108.xml"/><Relationship Id="rId110" Type="http://schemas.openxmlformats.org/officeDocument/2006/relationships/slideMaster" Target="slideMasters/slideMaster109.xml"/><Relationship Id="rId111" Type="http://schemas.openxmlformats.org/officeDocument/2006/relationships/slideMaster" Target="slideMasters/slideMaster110.xml"/><Relationship Id="rId112" Type="http://schemas.openxmlformats.org/officeDocument/2006/relationships/slideMaster" Target="slideMasters/slideMaster111.xml"/><Relationship Id="rId113" Type="http://schemas.openxmlformats.org/officeDocument/2006/relationships/slideMaster" Target="slideMasters/slideMaster112.xml"/><Relationship Id="rId114" Type="http://schemas.openxmlformats.org/officeDocument/2006/relationships/slideMaster" Target="slideMasters/slideMaster113.xml"/><Relationship Id="rId115" Type="http://schemas.openxmlformats.org/officeDocument/2006/relationships/slideMaster" Target="slideMasters/slideMaster114.xml"/><Relationship Id="rId116" Type="http://schemas.openxmlformats.org/officeDocument/2006/relationships/slideMaster" Target="slideMasters/slideMaster115.xml"/><Relationship Id="rId117" Type="http://schemas.openxmlformats.org/officeDocument/2006/relationships/slideMaster" Target="slideMasters/slideMaster116.xml"/><Relationship Id="rId118" Type="http://schemas.openxmlformats.org/officeDocument/2006/relationships/slideMaster" Target="slideMasters/slideMaster117.xml"/><Relationship Id="rId119" Type="http://schemas.openxmlformats.org/officeDocument/2006/relationships/slideMaster" Target="slideMasters/slideMaster118.xml"/><Relationship Id="rId120" Type="http://schemas.openxmlformats.org/officeDocument/2006/relationships/slideMaster" Target="slideMasters/slideMaster119.xml"/><Relationship Id="rId121" Type="http://schemas.openxmlformats.org/officeDocument/2006/relationships/slideMaster" Target="slideMasters/slideMaster120.xml"/><Relationship Id="rId122" Type="http://schemas.openxmlformats.org/officeDocument/2006/relationships/slideMaster" Target="slideMasters/slideMaster121.xml"/><Relationship Id="rId123" Type="http://schemas.openxmlformats.org/officeDocument/2006/relationships/slideMaster" Target="slideMasters/slideMaster122.xml"/><Relationship Id="rId124" Type="http://schemas.openxmlformats.org/officeDocument/2006/relationships/slideMaster" Target="slideMasters/slideMaster123.xml"/><Relationship Id="rId125" Type="http://schemas.openxmlformats.org/officeDocument/2006/relationships/slideMaster" Target="slideMasters/slideMaster124.xml"/><Relationship Id="rId126" Type="http://schemas.openxmlformats.org/officeDocument/2006/relationships/slideMaster" Target="slideMasters/slideMaster125.xml"/><Relationship Id="rId127" Type="http://schemas.openxmlformats.org/officeDocument/2006/relationships/slideMaster" Target="slideMasters/slideMaster126.xml"/><Relationship Id="rId128" Type="http://schemas.openxmlformats.org/officeDocument/2006/relationships/slideMaster" Target="slideMasters/slideMaster127.xml"/><Relationship Id="rId129" Type="http://schemas.openxmlformats.org/officeDocument/2006/relationships/slideMaster" Target="slideMasters/slideMaster128.xml"/><Relationship Id="rId130" Type="http://schemas.openxmlformats.org/officeDocument/2006/relationships/slideMaster" Target="slideMasters/slideMaster129.xml"/><Relationship Id="rId131" Type="http://schemas.openxmlformats.org/officeDocument/2006/relationships/slideMaster" Target="slideMasters/slideMaster130.xml"/><Relationship Id="rId132" Type="http://schemas.openxmlformats.org/officeDocument/2006/relationships/slideMaster" Target="slideMasters/slideMaster131.xml"/><Relationship Id="rId133" Type="http://schemas.openxmlformats.org/officeDocument/2006/relationships/slideMaster" Target="slideMasters/slideMaster132.xml"/><Relationship Id="rId134" Type="http://schemas.openxmlformats.org/officeDocument/2006/relationships/slideMaster" Target="slideMasters/slideMaster133.xml"/><Relationship Id="rId135" Type="http://schemas.openxmlformats.org/officeDocument/2006/relationships/slideMaster" Target="slideMasters/slideMaster134.xml"/><Relationship Id="rId136" Type="http://schemas.openxmlformats.org/officeDocument/2006/relationships/slideMaster" Target="slideMasters/slideMaster135.xml"/><Relationship Id="rId137" Type="http://schemas.openxmlformats.org/officeDocument/2006/relationships/slideMaster" Target="slideMasters/slideMaster136.xml"/><Relationship Id="rId138" Type="http://schemas.openxmlformats.org/officeDocument/2006/relationships/slideMaster" Target="slideMasters/slideMaster137.xml"/><Relationship Id="rId139" Type="http://schemas.openxmlformats.org/officeDocument/2006/relationships/slideMaster" Target="slideMasters/slideMaster138.xml"/><Relationship Id="rId140" Type="http://schemas.openxmlformats.org/officeDocument/2006/relationships/slideMaster" Target="slideMasters/slideMaster139.xml"/><Relationship Id="rId141" Type="http://schemas.openxmlformats.org/officeDocument/2006/relationships/slideMaster" Target="slideMasters/slideMaster140.xml"/><Relationship Id="rId142" Type="http://schemas.openxmlformats.org/officeDocument/2006/relationships/slideMaster" Target="slideMasters/slideMaster141.xml"/><Relationship Id="rId143" Type="http://schemas.openxmlformats.org/officeDocument/2006/relationships/slideMaster" Target="slideMasters/slideMaster142.xml"/><Relationship Id="rId144" Type="http://schemas.openxmlformats.org/officeDocument/2006/relationships/slideMaster" Target="slideMasters/slideMaster143.xml"/><Relationship Id="rId145" Type="http://schemas.openxmlformats.org/officeDocument/2006/relationships/slideMaster" Target="slideMasters/slideMaster144.xml"/><Relationship Id="rId146" Type="http://schemas.openxmlformats.org/officeDocument/2006/relationships/slideMaster" Target="slideMasters/slideMaster145.xml"/><Relationship Id="rId147" Type="http://schemas.openxmlformats.org/officeDocument/2006/relationships/slideMaster" Target="slideMasters/slideMaster146.xml"/><Relationship Id="rId148" Type="http://schemas.openxmlformats.org/officeDocument/2006/relationships/slideMaster" Target="slideMasters/slideMaster147.xml"/><Relationship Id="rId149" Type="http://schemas.openxmlformats.org/officeDocument/2006/relationships/slideMaster" Target="slideMasters/slideMaster148.xml"/><Relationship Id="rId150" Type="http://schemas.openxmlformats.org/officeDocument/2006/relationships/slideMaster" Target="slideMasters/slideMaster149.xml"/><Relationship Id="rId151" Type="http://schemas.openxmlformats.org/officeDocument/2006/relationships/slideMaster" Target="slideMasters/slideMaster150.xml"/><Relationship Id="rId152" Type="http://schemas.openxmlformats.org/officeDocument/2006/relationships/slideMaster" Target="slideMasters/slideMaster151.xml"/><Relationship Id="rId153" Type="http://schemas.openxmlformats.org/officeDocument/2006/relationships/slideMaster" Target="slideMasters/slideMaster152.xml"/><Relationship Id="rId154" Type="http://schemas.openxmlformats.org/officeDocument/2006/relationships/slideMaster" Target="slideMasters/slideMaster153.xml"/><Relationship Id="rId155" Type="http://schemas.openxmlformats.org/officeDocument/2006/relationships/slideMaster" Target="slideMasters/slideMaster154.xml"/><Relationship Id="rId156" Type="http://schemas.openxmlformats.org/officeDocument/2006/relationships/slideMaster" Target="slideMasters/slideMaster155.xml"/><Relationship Id="rId157" Type="http://schemas.openxmlformats.org/officeDocument/2006/relationships/slideMaster" Target="slideMasters/slideMaster156.xml"/><Relationship Id="rId158" Type="http://schemas.openxmlformats.org/officeDocument/2006/relationships/notesMaster" Target="notesMasters/notesMaster1.xml"/><Relationship Id="rId159" Type="http://schemas.openxmlformats.org/officeDocument/2006/relationships/slide" Target="slides/slide1.xml"/><Relationship Id="rId160" Type="http://schemas.openxmlformats.org/officeDocument/2006/relationships/slide" Target="slides/slide2.xml"/><Relationship Id="rId161" Type="http://schemas.openxmlformats.org/officeDocument/2006/relationships/slide" Target="slides/slide3.xml"/><Relationship Id="rId162" Type="http://schemas.openxmlformats.org/officeDocument/2006/relationships/slide" Target="slides/slide4.xml"/><Relationship Id="rId163" Type="http://schemas.openxmlformats.org/officeDocument/2006/relationships/slide" Target="slides/slide5.xml"/><Relationship Id="rId164" Type="http://schemas.openxmlformats.org/officeDocument/2006/relationships/slide" Target="slides/slide6.xml"/><Relationship Id="rId165" Type="http://schemas.openxmlformats.org/officeDocument/2006/relationships/slide" Target="slides/slide7.xml"/><Relationship Id="rId166" Type="http://schemas.openxmlformats.org/officeDocument/2006/relationships/slide" Target="slides/slide8.xml"/><Relationship Id="rId167" Type="http://schemas.openxmlformats.org/officeDocument/2006/relationships/slide" Target="slides/slide9.xml"/><Relationship Id="rId168" Type="http://schemas.openxmlformats.org/officeDocument/2006/relationships/slide" Target="slides/slide10.xml"/><Relationship Id="rId169" Type="http://schemas.openxmlformats.org/officeDocument/2006/relationships/slide" Target="slides/slide11.xml"/><Relationship Id="rId170" Type="http://schemas.openxmlformats.org/officeDocument/2006/relationships/slide" Target="slides/slide12.xml"/><Relationship Id="rId171" Type="http://schemas.openxmlformats.org/officeDocument/2006/relationships/slide" Target="slides/slide13.xml"/><Relationship Id="rId172" Type="http://schemas.openxmlformats.org/officeDocument/2006/relationships/slide" Target="slides/slide14.xml"/><Relationship Id="rId173" Type="http://schemas.openxmlformats.org/officeDocument/2006/relationships/slide" Target="slides/slide15.xml"/><Relationship Id="rId174" Type="http://schemas.openxmlformats.org/officeDocument/2006/relationships/slide" Target="slides/slide16.xml"/><Relationship Id="rId175" Type="http://schemas.openxmlformats.org/officeDocument/2006/relationships/slide" Target="slides/slide17.xml"/><Relationship Id="rId176" Type="http://schemas.openxmlformats.org/officeDocument/2006/relationships/slide" Target="slides/slide18.xml"/><Relationship Id="rId17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mover o slide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298B93D-F8E5-45D5-A2B1-40BE944E65D9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9F5A2B0-C5E6-4451-B619-58C4D4D1B7B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2975C1D-1356-458E-A504-38427549311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D763D1-67F9-43B4-8596-DC7D9F7EABF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25E01EC-3B9C-442A-B093-DE1497D7093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9F2858-E233-4029-9391-E257868975C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C35F15B-F7DB-4F3A-A213-8501D9EEA5FC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24BD801-817E-433F-90CC-7FE214B9CD8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1D06945-0977-4013-BAFC-B3351F8F25A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4864F7-27CE-4A7E-B32C-DE17BDD6FAD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F404D7-BFEB-4A12-8D93-F4FD4F47CC5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4700748-8B84-49EE-8652-629E2ADEDC3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DF26FC4-090D-456F-85C2-2FEFC2B16E7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D8D2F7-ED50-445D-8BD6-2AAE3CDFDC0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1B4AAA1-C6C2-4EE4-B4B2-826B60C0DE6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0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2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3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4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5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6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7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8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9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0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1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3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4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5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6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7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8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9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0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1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2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4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5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6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adrão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adrão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adrão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adrão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adrão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adrão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adrão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adrão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adrão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00.xml.rels><?xml version="1.0" encoding="UTF-8"?>
<Relationships xmlns="http://schemas.openxmlformats.org/package/2006/relationships"><Relationship Id="rId1" Type="http://schemas.openxmlformats.org/officeDocument/2006/relationships/theme" Target="../theme/theme10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0.xml"/>
</Relationships>
</file>

<file path=ppt/slideMasters/_rels/slideMaster101.xml.rels><?xml version="1.0" encoding="UTF-8"?>
<Relationships xmlns="http://schemas.openxmlformats.org/package/2006/relationships"><Relationship Id="rId1" Type="http://schemas.openxmlformats.org/officeDocument/2006/relationships/theme" Target="../theme/theme10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1.xml"/>
</Relationships>
</file>

<file path=ppt/slideMasters/_rels/slideMaster102.xml.rels><?xml version="1.0" encoding="UTF-8"?>
<Relationships xmlns="http://schemas.openxmlformats.org/package/2006/relationships"><Relationship Id="rId1" Type="http://schemas.openxmlformats.org/officeDocument/2006/relationships/theme" Target="../theme/theme10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2.xml"/>
</Relationships>
</file>

<file path=ppt/slideMasters/_rels/slideMaster103.xml.rels><?xml version="1.0" encoding="UTF-8"?>
<Relationships xmlns="http://schemas.openxmlformats.org/package/2006/relationships"><Relationship Id="rId1" Type="http://schemas.openxmlformats.org/officeDocument/2006/relationships/theme" Target="../theme/theme10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3.xml"/>
</Relationships>
</file>

<file path=ppt/slideMasters/_rels/slideMaster104.xml.rels><?xml version="1.0" encoding="UTF-8"?>
<Relationships xmlns="http://schemas.openxmlformats.org/package/2006/relationships"><Relationship Id="rId1" Type="http://schemas.openxmlformats.org/officeDocument/2006/relationships/theme" Target="../theme/theme10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4.xml"/>
</Relationships>
</file>

<file path=ppt/slideMasters/_rels/slideMaster105.xml.rels><?xml version="1.0" encoding="UTF-8"?>
<Relationships xmlns="http://schemas.openxmlformats.org/package/2006/relationships"><Relationship Id="rId1" Type="http://schemas.openxmlformats.org/officeDocument/2006/relationships/theme" Target="../theme/theme10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5.xml"/>
</Relationships>
</file>

<file path=ppt/slideMasters/_rels/slideMaster106.xml.rels><?xml version="1.0" encoding="UTF-8"?>
<Relationships xmlns="http://schemas.openxmlformats.org/package/2006/relationships"><Relationship Id="rId1" Type="http://schemas.openxmlformats.org/officeDocument/2006/relationships/theme" Target="../theme/theme10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6.xml"/>
</Relationships>
</file>

<file path=ppt/slideMasters/_rels/slideMaster107.xml.rels><?xml version="1.0" encoding="UTF-8"?>
<Relationships xmlns="http://schemas.openxmlformats.org/package/2006/relationships"><Relationship Id="rId1" Type="http://schemas.openxmlformats.org/officeDocument/2006/relationships/theme" Target="../theme/theme10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7.xml"/>
</Relationships>
</file>

<file path=ppt/slideMasters/_rels/slideMaster108.xml.rels><?xml version="1.0" encoding="UTF-8"?>
<Relationships xmlns="http://schemas.openxmlformats.org/package/2006/relationships"><Relationship Id="rId1" Type="http://schemas.openxmlformats.org/officeDocument/2006/relationships/theme" Target="../theme/theme10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8.xml"/>
</Relationships>
</file>

<file path=ppt/slideMasters/_rels/slideMaster109.xml.rels><?xml version="1.0" encoding="UTF-8"?>
<Relationships xmlns="http://schemas.openxmlformats.org/package/2006/relationships"><Relationship Id="rId1" Type="http://schemas.openxmlformats.org/officeDocument/2006/relationships/theme" Target="../theme/theme10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9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10.xml.rels><?xml version="1.0" encoding="UTF-8"?>
<Relationships xmlns="http://schemas.openxmlformats.org/package/2006/relationships"><Relationship Id="rId1" Type="http://schemas.openxmlformats.org/officeDocument/2006/relationships/theme" Target="../theme/theme1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0.xml"/>
</Relationships>
</file>

<file path=ppt/slideMasters/_rels/slideMaster111.xml.rels><?xml version="1.0" encoding="UTF-8"?>
<Relationships xmlns="http://schemas.openxmlformats.org/package/2006/relationships"><Relationship Id="rId1" Type="http://schemas.openxmlformats.org/officeDocument/2006/relationships/theme" Target="../theme/theme1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1.xml"/>
</Relationships>
</file>

<file path=ppt/slideMasters/_rels/slideMaster112.xml.rels><?xml version="1.0" encoding="UTF-8"?>
<Relationships xmlns="http://schemas.openxmlformats.org/package/2006/relationships"><Relationship Id="rId1" Type="http://schemas.openxmlformats.org/officeDocument/2006/relationships/theme" Target="../theme/theme1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2.xml"/>
</Relationships>
</file>

<file path=ppt/slideMasters/_rels/slideMaster113.xml.rels><?xml version="1.0" encoding="UTF-8"?>
<Relationships xmlns="http://schemas.openxmlformats.org/package/2006/relationships"><Relationship Id="rId1" Type="http://schemas.openxmlformats.org/officeDocument/2006/relationships/theme" Target="../theme/theme1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3.xml"/>
</Relationships>
</file>

<file path=ppt/slideMasters/_rels/slideMaster114.xml.rels><?xml version="1.0" encoding="UTF-8"?>
<Relationships xmlns="http://schemas.openxmlformats.org/package/2006/relationships"><Relationship Id="rId1" Type="http://schemas.openxmlformats.org/officeDocument/2006/relationships/theme" Target="../theme/theme11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4.xml"/>
</Relationships>
</file>

<file path=ppt/slideMasters/_rels/slideMaster115.xml.rels><?xml version="1.0" encoding="UTF-8"?>
<Relationships xmlns="http://schemas.openxmlformats.org/package/2006/relationships"><Relationship Id="rId1" Type="http://schemas.openxmlformats.org/officeDocument/2006/relationships/theme" Target="../theme/theme11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5.xml"/>
</Relationships>
</file>

<file path=ppt/slideMasters/_rels/slideMaster116.xml.rels><?xml version="1.0" encoding="UTF-8"?>
<Relationships xmlns="http://schemas.openxmlformats.org/package/2006/relationships"><Relationship Id="rId1" Type="http://schemas.openxmlformats.org/officeDocument/2006/relationships/theme" Target="../theme/theme11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6.xml"/>
</Relationships>
</file>

<file path=ppt/slideMasters/_rels/slideMaster117.xml.rels><?xml version="1.0" encoding="UTF-8"?>
<Relationships xmlns="http://schemas.openxmlformats.org/package/2006/relationships"><Relationship Id="rId1" Type="http://schemas.openxmlformats.org/officeDocument/2006/relationships/theme" Target="../theme/theme11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7.xml"/>
</Relationships>
</file>

<file path=ppt/slideMasters/_rels/slideMaster118.xml.rels><?xml version="1.0" encoding="UTF-8"?>
<Relationships xmlns="http://schemas.openxmlformats.org/package/2006/relationships"><Relationship Id="rId1" Type="http://schemas.openxmlformats.org/officeDocument/2006/relationships/theme" Target="../theme/theme11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8.xml"/>
</Relationships>
</file>

<file path=ppt/slideMasters/_rels/slideMaster119.xml.rels><?xml version="1.0" encoding="UTF-8"?>
<Relationships xmlns="http://schemas.openxmlformats.org/package/2006/relationships"><Relationship Id="rId1" Type="http://schemas.openxmlformats.org/officeDocument/2006/relationships/theme" Target="../theme/theme11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9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20.xml.rels><?xml version="1.0" encoding="UTF-8"?>
<Relationships xmlns="http://schemas.openxmlformats.org/package/2006/relationships"><Relationship Id="rId1" Type="http://schemas.openxmlformats.org/officeDocument/2006/relationships/theme" Target="../theme/theme12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0.xml"/>
</Relationships>
</file>

<file path=ppt/slideMasters/_rels/slideMaster121.xml.rels><?xml version="1.0" encoding="UTF-8"?>
<Relationships xmlns="http://schemas.openxmlformats.org/package/2006/relationships"><Relationship Id="rId1" Type="http://schemas.openxmlformats.org/officeDocument/2006/relationships/theme" Target="../theme/theme12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1.xml"/>
</Relationships>
</file>

<file path=ppt/slideMasters/_rels/slideMaster122.xml.rels><?xml version="1.0" encoding="UTF-8"?>
<Relationships xmlns="http://schemas.openxmlformats.org/package/2006/relationships"><Relationship Id="rId1" Type="http://schemas.openxmlformats.org/officeDocument/2006/relationships/theme" Target="../theme/theme12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2.xml"/>
</Relationships>
</file>

<file path=ppt/slideMasters/_rels/slideMaster123.xml.rels><?xml version="1.0" encoding="UTF-8"?>
<Relationships xmlns="http://schemas.openxmlformats.org/package/2006/relationships"><Relationship Id="rId1" Type="http://schemas.openxmlformats.org/officeDocument/2006/relationships/theme" Target="../theme/theme12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3.xml"/>
</Relationships>
</file>

<file path=ppt/slideMasters/_rels/slideMaster124.xml.rels><?xml version="1.0" encoding="UTF-8"?>
<Relationships xmlns="http://schemas.openxmlformats.org/package/2006/relationships"><Relationship Id="rId1" Type="http://schemas.openxmlformats.org/officeDocument/2006/relationships/theme" Target="../theme/theme12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4.xml"/>
</Relationships>
</file>

<file path=ppt/slideMasters/_rels/slideMaster125.xml.rels><?xml version="1.0" encoding="UTF-8"?>
<Relationships xmlns="http://schemas.openxmlformats.org/package/2006/relationships"><Relationship Id="rId1" Type="http://schemas.openxmlformats.org/officeDocument/2006/relationships/theme" Target="../theme/theme12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5.xml"/>
</Relationships>
</file>

<file path=ppt/slideMasters/_rels/slideMaster126.xml.rels><?xml version="1.0" encoding="UTF-8"?>
<Relationships xmlns="http://schemas.openxmlformats.org/package/2006/relationships"><Relationship Id="rId1" Type="http://schemas.openxmlformats.org/officeDocument/2006/relationships/theme" Target="../theme/theme12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6.xml"/>
</Relationships>
</file>

<file path=ppt/slideMasters/_rels/slideMaster127.xml.rels><?xml version="1.0" encoding="UTF-8"?>
<Relationships xmlns="http://schemas.openxmlformats.org/package/2006/relationships"><Relationship Id="rId1" Type="http://schemas.openxmlformats.org/officeDocument/2006/relationships/theme" Target="../theme/theme12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7.xml"/>
</Relationships>
</file>

<file path=ppt/slideMasters/_rels/slideMaster128.xml.rels><?xml version="1.0" encoding="UTF-8"?>
<Relationships xmlns="http://schemas.openxmlformats.org/package/2006/relationships"><Relationship Id="rId1" Type="http://schemas.openxmlformats.org/officeDocument/2006/relationships/theme" Target="../theme/theme12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8.xml"/>
</Relationships>
</file>

<file path=ppt/slideMasters/_rels/slideMaster129.xml.rels><?xml version="1.0" encoding="UTF-8"?>
<Relationships xmlns="http://schemas.openxmlformats.org/package/2006/relationships"><Relationship Id="rId1" Type="http://schemas.openxmlformats.org/officeDocument/2006/relationships/theme" Target="../theme/theme12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9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130.xml.rels><?xml version="1.0" encoding="UTF-8"?>
<Relationships xmlns="http://schemas.openxmlformats.org/package/2006/relationships"><Relationship Id="rId1" Type="http://schemas.openxmlformats.org/officeDocument/2006/relationships/theme" Target="../theme/theme13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0.xml"/>
</Relationships>
</file>

<file path=ppt/slideMasters/_rels/slideMaster131.xml.rels><?xml version="1.0" encoding="UTF-8"?>
<Relationships xmlns="http://schemas.openxmlformats.org/package/2006/relationships"><Relationship Id="rId1" Type="http://schemas.openxmlformats.org/officeDocument/2006/relationships/theme" Target="../theme/theme13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1.xml"/>
</Relationships>
</file>

<file path=ppt/slideMasters/_rels/slideMaster132.xml.rels><?xml version="1.0" encoding="UTF-8"?>
<Relationships xmlns="http://schemas.openxmlformats.org/package/2006/relationships"><Relationship Id="rId1" Type="http://schemas.openxmlformats.org/officeDocument/2006/relationships/theme" Target="../theme/theme13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2.xml"/>
</Relationships>
</file>

<file path=ppt/slideMasters/_rels/slideMaster133.xml.rels><?xml version="1.0" encoding="UTF-8"?>
<Relationships xmlns="http://schemas.openxmlformats.org/package/2006/relationships"><Relationship Id="rId1" Type="http://schemas.openxmlformats.org/officeDocument/2006/relationships/theme" Target="../theme/theme13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3.xml"/>
</Relationships>
</file>

<file path=ppt/slideMasters/_rels/slideMaster134.xml.rels><?xml version="1.0" encoding="UTF-8"?>
<Relationships xmlns="http://schemas.openxmlformats.org/package/2006/relationships"><Relationship Id="rId1" Type="http://schemas.openxmlformats.org/officeDocument/2006/relationships/theme" Target="../theme/theme13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4.xml"/>
</Relationships>
</file>

<file path=ppt/slideMasters/_rels/slideMaster135.xml.rels><?xml version="1.0" encoding="UTF-8"?>
<Relationships xmlns="http://schemas.openxmlformats.org/package/2006/relationships"><Relationship Id="rId1" Type="http://schemas.openxmlformats.org/officeDocument/2006/relationships/theme" Target="../theme/theme13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5.xml"/>
</Relationships>
</file>

<file path=ppt/slideMasters/_rels/slideMaster136.xml.rels><?xml version="1.0" encoding="UTF-8"?>
<Relationships xmlns="http://schemas.openxmlformats.org/package/2006/relationships"><Relationship Id="rId1" Type="http://schemas.openxmlformats.org/officeDocument/2006/relationships/theme" Target="../theme/theme13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6.xml"/>
</Relationships>
</file>

<file path=ppt/slideMasters/_rels/slideMaster137.xml.rels><?xml version="1.0" encoding="UTF-8"?>
<Relationships xmlns="http://schemas.openxmlformats.org/package/2006/relationships"><Relationship Id="rId1" Type="http://schemas.openxmlformats.org/officeDocument/2006/relationships/theme" Target="../theme/theme13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7.xml"/>
</Relationships>
</file>

<file path=ppt/slideMasters/_rels/slideMaster138.xml.rels><?xml version="1.0" encoding="UTF-8"?>
<Relationships xmlns="http://schemas.openxmlformats.org/package/2006/relationships"><Relationship Id="rId1" Type="http://schemas.openxmlformats.org/officeDocument/2006/relationships/theme" Target="../theme/theme13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8.xml"/>
</Relationships>
</file>

<file path=ppt/slideMasters/_rels/slideMaster139.xml.rels><?xml version="1.0" encoding="UTF-8"?>
<Relationships xmlns="http://schemas.openxmlformats.org/package/2006/relationships"><Relationship Id="rId1" Type="http://schemas.openxmlformats.org/officeDocument/2006/relationships/theme" Target="../theme/theme13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9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.xml"/>
</Relationships>
</file>

<file path=ppt/slideMasters/_rels/slideMaster140.xml.rels><?xml version="1.0" encoding="UTF-8"?>
<Relationships xmlns="http://schemas.openxmlformats.org/package/2006/relationships"><Relationship Id="rId1" Type="http://schemas.openxmlformats.org/officeDocument/2006/relationships/theme" Target="../theme/theme14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0.xml"/>
</Relationships>
</file>

<file path=ppt/slideMasters/_rels/slideMaster141.xml.rels><?xml version="1.0" encoding="UTF-8"?>
<Relationships xmlns="http://schemas.openxmlformats.org/package/2006/relationships"><Relationship Id="rId1" Type="http://schemas.openxmlformats.org/officeDocument/2006/relationships/theme" Target="../theme/theme14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1.xml"/>
</Relationships>
</file>

<file path=ppt/slideMasters/_rels/slideMaster142.xml.rels><?xml version="1.0" encoding="UTF-8"?>
<Relationships xmlns="http://schemas.openxmlformats.org/package/2006/relationships"><Relationship Id="rId1" Type="http://schemas.openxmlformats.org/officeDocument/2006/relationships/theme" Target="../theme/theme14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2.xml"/>
</Relationships>
</file>

<file path=ppt/slideMasters/_rels/slideMaster143.xml.rels><?xml version="1.0" encoding="UTF-8"?>
<Relationships xmlns="http://schemas.openxmlformats.org/package/2006/relationships"><Relationship Id="rId1" Type="http://schemas.openxmlformats.org/officeDocument/2006/relationships/theme" Target="../theme/theme14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3.xml"/>
</Relationships>
</file>

<file path=ppt/slideMasters/_rels/slideMaster144.xml.rels><?xml version="1.0" encoding="UTF-8"?>
<Relationships xmlns="http://schemas.openxmlformats.org/package/2006/relationships"><Relationship Id="rId1" Type="http://schemas.openxmlformats.org/officeDocument/2006/relationships/theme" Target="../theme/theme14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4.xml"/>
</Relationships>
</file>

<file path=ppt/slideMasters/_rels/slideMaster145.xml.rels><?xml version="1.0" encoding="UTF-8"?>
<Relationships xmlns="http://schemas.openxmlformats.org/package/2006/relationships"><Relationship Id="rId1" Type="http://schemas.openxmlformats.org/officeDocument/2006/relationships/theme" Target="../theme/theme14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5.xml"/>
</Relationships>
</file>

<file path=ppt/slideMasters/_rels/slideMaster146.xml.rels><?xml version="1.0" encoding="UTF-8"?>
<Relationships xmlns="http://schemas.openxmlformats.org/package/2006/relationships"><Relationship Id="rId1" Type="http://schemas.openxmlformats.org/officeDocument/2006/relationships/theme" Target="../theme/theme14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6.xml"/>
</Relationships>
</file>

<file path=ppt/slideMasters/_rels/slideMaster147.xml.rels><?xml version="1.0" encoding="UTF-8"?>
<Relationships xmlns="http://schemas.openxmlformats.org/package/2006/relationships"><Relationship Id="rId1" Type="http://schemas.openxmlformats.org/officeDocument/2006/relationships/theme" Target="../theme/theme14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7.xml"/>
</Relationships>
</file>

<file path=ppt/slideMasters/_rels/slideMaster148.xml.rels><?xml version="1.0" encoding="UTF-8"?>
<Relationships xmlns="http://schemas.openxmlformats.org/package/2006/relationships"><Relationship Id="rId1" Type="http://schemas.openxmlformats.org/officeDocument/2006/relationships/theme" Target="../theme/theme14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8.xml"/>
</Relationships>
</file>

<file path=ppt/slideMasters/_rels/slideMaster149.xml.rels><?xml version="1.0" encoding="UTF-8"?>
<Relationships xmlns="http://schemas.openxmlformats.org/package/2006/relationships"><Relationship Id="rId1" Type="http://schemas.openxmlformats.org/officeDocument/2006/relationships/theme" Target="../theme/theme14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9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
</Relationships>
</file>

<file path=ppt/slideMasters/_rels/slideMaster150.xml.rels><?xml version="1.0" encoding="UTF-8"?>
<Relationships xmlns="http://schemas.openxmlformats.org/package/2006/relationships"><Relationship Id="rId1" Type="http://schemas.openxmlformats.org/officeDocument/2006/relationships/theme" Target="../theme/theme15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0.xml"/>
</Relationships>
</file>

<file path=ppt/slideMasters/_rels/slideMaster151.xml.rels><?xml version="1.0" encoding="UTF-8"?>
<Relationships xmlns="http://schemas.openxmlformats.org/package/2006/relationships"><Relationship Id="rId1" Type="http://schemas.openxmlformats.org/officeDocument/2006/relationships/theme" Target="../theme/theme15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1.xml"/>
</Relationships>
</file>

<file path=ppt/slideMasters/_rels/slideMaster152.xml.rels><?xml version="1.0" encoding="UTF-8"?>
<Relationships xmlns="http://schemas.openxmlformats.org/package/2006/relationships"><Relationship Id="rId1" Type="http://schemas.openxmlformats.org/officeDocument/2006/relationships/theme" Target="../theme/theme15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2.xml"/>
</Relationships>
</file>

<file path=ppt/slideMasters/_rels/slideMaster153.xml.rels><?xml version="1.0" encoding="UTF-8"?>
<Relationships xmlns="http://schemas.openxmlformats.org/package/2006/relationships"><Relationship Id="rId1" Type="http://schemas.openxmlformats.org/officeDocument/2006/relationships/theme" Target="../theme/theme15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3.xml"/>
</Relationships>
</file>

<file path=ppt/slideMasters/_rels/slideMaster154.xml.rels><?xml version="1.0" encoding="UTF-8"?>
<Relationships xmlns="http://schemas.openxmlformats.org/package/2006/relationships"><Relationship Id="rId1" Type="http://schemas.openxmlformats.org/officeDocument/2006/relationships/theme" Target="../theme/theme15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4.xml"/>
</Relationships>
</file>

<file path=ppt/slideMasters/_rels/slideMaster155.xml.rels><?xml version="1.0" encoding="UTF-8"?>
<Relationships xmlns="http://schemas.openxmlformats.org/package/2006/relationships"><Relationship Id="rId1" Type="http://schemas.openxmlformats.org/officeDocument/2006/relationships/theme" Target="../theme/theme15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5.xml"/>
</Relationships>
</file>

<file path=ppt/slideMasters/_rels/slideMaster156.xml.rels><?xml version="1.0" encoding="UTF-8"?>
<Relationships xmlns="http://schemas.openxmlformats.org/package/2006/relationships"><Relationship Id="rId1" Type="http://schemas.openxmlformats.org/officeDocument/2006/relationships/theme" Target="../theme/theme15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6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8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0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1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2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3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4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5.xml"/>
</Relationships>
</file>

<file path=ppt/slideMasters/_rels/slideMaster86.xml.rels><?xml version="1.0" encoding="UTF-8"?>
<Relationships xmlns="http://schemas.openxmlformats.org/package/2006/relationships"><Relationship Id="rId1" Type="http://schemas.openxmlformats.org/officeDocument/2006/relationships/theme" Target="../theme/theme8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6.xml"/>
</Relationships>
</file>

<file path=ppt/slideMasters/_rels/slideMaster87.xml.rels><?xml version="1.0" encoding="UTF-8"?>
<Relationships xmlns="http://schemas.openxmlformats.org/package/2006/relationships"><Relationship Id="rId1" Type="http://schemas.openxmlformats.org/officeDocument/2006/relationships/theme" Target="../theme/theme8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7.xml"/>
</Relationships>
</file>

<file path=ppt/slideMasters/_rels/slideMaster88.xml.rels><?xml version="1.0" encoding="UTF-8"?>
<Relationships xmlns="http://schemas.openxmlformats.org/package/2006/relationships"><Relationship Id="rId1" Type="http://schemas.openxmlformats.org/officeDocument/2006/relationships/theme" Target="../theme/theme8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8.xml"/>
</Relationships>
</file>

<file path=ppt/slideMasters/_rels/slideMaster89.xml.rels><?xml version="1.0" encoding="UTF-8"?>
<Relationships xmlns="http://schemas.openxmlformats.org/package/2006/relationships"><Relationship Id="rId1" Type="http://schemas.openxmlformats.org/officeDocument/2006/relationships/theme" Target="../theme/theme8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_rels/slideMaster90.xml.rels><?xml version="1.0" encoding="UTF-8"?>
<Relationships xmlns="http://schemas.openxmlformats.org/package/2006/relationships"><Relationship Id="rId1" Type="http://schemas.openxmlformats.org/officeDocument/2006/relationships/theme" Target="../theme/theme9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0.xml"/>
</Relationships>
</file>

<file path=ppt/slideMasters/_rels/slideMaster91.xml.rels><?xml version="1.0" encoding="UTF-8"?>
<Relationships xmlns="http://schemas.openxmlformats.org/package/2006/relationships"><Relationship Id="rId1" Type="http://schemas.openxmlformats.org/officeDocument/2006/relationships/theme" Target="../theme/theme9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1.xml"/>
</Relationships>
</file>

<file path=ppt/slideMasters/_rels/slideMaster92.xml.rels><?xml version="1.0" encoding="UTF-8"?>
<Relationships xmlns="http://schemas.openxmlformats.org/package/2006/relationships"><Relationship Id="rId1" Type="http://schemas.openxmlformats.org/officeDocument/2006/relationships/theme" Target="../theme/theme9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2.xml"/>
</Relationships>
</file>

<file path=ppt/slideMasters/_rels/slideMaster93.xml.rels><?xml version="1.0" encoding="UTF-8"?>
<Relationships xmlns="http://schemas.openxmlformats.org/package/2006/relationships"><Relationship Id="rId1" Type="http://schemas.openxmlformats.org/officeDocument/2006/relationships/theme" Target="../theme/theme9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3.xml"/>
</Relationships>
</file>

<file path=ppt/slideMasters/_rels/slideMaster94.xml.rels><?xml version="1.0" encoding="UTF-8"?>
<Relationships xmlns="http://schemas.openxmlformats.org/package/2006/relationships"><Relationship Id="rId1" Type="http://schemas.openxmlformats.org/officeDocument/2006/relationships/theme" Target="../theme/theme9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4.xml"/>
</Relationships>
</file>

<file path=ppt/slideMasters/_rels/slideMaster95.xml.rels><?xml version="1.0" encoding="UTF-8"?>
<Relationships xmlns="http://schemas.openxmlformats.org/package/2006/relationships"><Relationship Id="rId1" Type="http://schemas.openxmlformats.org/officeDocument/2006/relationships/theme" Target="../theme/theme9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5.xml"/>
</Relationships>
</file>

<file path=ppt/slideMasters/_rels/slideMaster96.xml.rels><?xml version="1.0" encoding="UTF-8"?>
<Relationships xmlns="http://schemas.openxmlformats.org/package/2006/relationships"><Relationship Id="rId1" Type="http://schemas.openxmlformats.org/officeDocument/2006/relationships/theme" Target="../theme/theme9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6.xml"/>
</Relationships>
</file>

<file path=ppt/slideMasters/_rels/slideMaster97.xml.rels><?xml version="1.0" encoding="UTF-8"?>
<Relationships xmlns="http://schemas.openxmlformats.org/package/2006/relationships"><Relationship Id="rId1" Type="http://schemas.openxmlformats.org/officeDocument/2006/relationships/theme" Target="../theme/theme9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7.xml"/>
</Relationships>
</file>

<file path=ppt/slideMasters/_rels/slideMaster98.xml.rels><?xml version="1.0" encoding="UTF-8"?>
<Relationships xmlns="http://schemas.openxmlformats.org/package/2006/relationships"><Relationship Id="rId1" Type="http://schemas.openxmlformats.org/officeDocument/2006/relationships/theme" Target="../theme/theme9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8.xml"/>
</Relationships>
</file>

<file path=ppt/slideMasters/_rels/slideMaster99.xml.rels><?xml version="1.0" encoding="UTF-8"?>
<Relationships xmlns="http://schemas.openxmlformats.org/package/2006/relationships"><Relationship Id="rId1" Type="http://schemas.openxmlformats.org/officeDocument/2006/relationships/theme" Target="../theme/theme9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0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7" r:id="rId5"/>
  </p:sldLayoutIdLst>
</p:sldMaster>
</file>

<file path=ppt/slideMasters/slideMaster10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9" r:id="rId5"/>
  </p:sldLayoutIdLst>
</p:sldMaster>
</file>

<file path=ppt/slideMasters/slideMaster10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1" r:id="rId5"/>
  </p:sldLayoutIdLst>
</p:sldMaster>
</file>

<file path=ppt/slideMasters/slideMaster10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3" r:id="rId5"/>
  </p:sldLayoutIdLst>
</p:sldMaster>
</file>

<file path=ppt/slideMasters/slideMaster10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5" r:id="rId5"/>
  </p:sldLayoutIdLst>
</p:sldMaster>
</file>

<file path=ppt/slideMasters/slideMaster10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5"/>
  </p:sldLayoutIdLst>
</p:sldMaster>
</file>

<file path=ppt/slideMasters/slideMaster10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9" r:id="rId5"/>
  </p:sldLayoutIdLst>
</p:sldMaster>
</file>

<file path=ppt/slideMasters/slideMaster10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1" r:id="rId5"/>
  </p:sldLayoutIdLst>
</p:sldMaster>
</file>

<file path=ppt/slideMasters/slideMaster10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3" r:id="rId5"/>
  </p:sldLayoutIdLst>
</p:sldMaster>
</file>

<file path=ppt/slideMasters/slideMaster10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5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7" r:id="rId5"/>
  </p:sldLayoutIdLst>
</p:sldMaster>
</file>

<file path=ppt/slideMasters/slideMaster1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69" r:id="rId5"/>
  </p:sldLayoutIdLst>
</p:sldMaster>
</file>

<file path=ppt/slideMasters/slideMaster1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1" r:id="rId5"/>
  </p:sldLayoutIdLst>
</p:sldMaster>
</file>

<file path=ppt/slideMasters/slideMaster1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3" r:id="rId5"/>
  </p:sldLayoutIdLst>
</p:sldMaster>
</file>

<file path=ppt/slideMasters/slideMaster1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5" r:id="rId5"/>
  </p:sldLayoutIdLst>
</p:sldMaster>
</file>

<file path=ppt/slideMasters/slideMaster1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7" r:id="rId5"/>
  </p:sldLayoutIdLst>
</p:sldMaster>
</file>

<file path=ppt/slideMasters/slideMaster1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9" r:id="rId5"/>
  </p:sldLayoutIdLst>
</p:sldMaster>
</file>

<file path=ppt/slideMasters/slideMaster1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81" r:id="rId5"/>
  </p:sldLayoutIdLst>
</p:sldMaster>
</file>

<file path=ppt/slideMasters/slideMaster1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5"/>
  </p:sldLayoutIdLst>
</p:sldMaster>
</file>

<file path=ppt/slideMasters/slideMaster1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5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7" r:id="rId5"/>
  </p:sldLayoutIdLst>
</p:sldMaster>
</file>

<file path=ppt/slideMasters/slideMaster1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9" r:id="rId5"/>
  </p:sldLayoutIdLst>
</p:sldMaster>
</file>

<file path=ppt/slideMasters/slideMaster1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1" r:id="rId5"/>
  </p:sldLayoutIdLst>
</p:sldMaster>
</file>

<file path=ppt/slideMasters/slideMaster1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3" r:id="rId5"/>
  </p:sldLayoutIdLst>
</p:sldMaster>
</file>

<file path=ppt/slideMasters/slideMaster1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5" r:id="rId5"/>
  </p:sldLayoutIdLst>
</p:sldMaster>
</file>

<file path=ppt/slideMasters/slideMaster1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7" r:id="rId5"/>
  </p:sldLayoutIdLst>
</p:sldMaster>
</file>

<file path=ppt/slideMasters/slideMaster1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9" r:id="rId5"/>
  </p:sldLayoutIdLst>
</p:sldMaster>
</file>

<file path=ppt/slideMasters/slideMaster1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1" r:id="rId5"/>
  </p:sldLayoutIdLst>
</p:sldMaster>
</file>

<file path=ppt/slideMasters/slideMaster1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3" r:id="rId5"/>
  </p:sldLayoutIdLst>
</p:sldMaster>
</file>

<file path=ppt/slideMasters/slideMaster1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905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7" r:id="rId5"/>
  </p:sldLayoutIdLst>
</p:sldMaster>
</file>

<file path=ppt/slideMasters/slideMaster1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5"/>
  </p:sldLayoutIdLst>
</p:sldMaster>
</file>

<file path=ppt/slideMasters/slideMaster1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1" r:id="rId5"/>
  </p:sldLayoutIdLst>
</p:sldMaster>
</file>

<file path=ppt/slideMasters/slideMaster1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3" r:id="rId5"/>
  </p:sldLayoutIdLst>
</p:sldMaster>
</file>

<file path=ppt/slideMasters/slideMaster1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5" r:id="rId5"/>
  </p:sldLayoutIdLst>
</p:sldMaster>
</file>

<file path=ppt/slideMasters/slideMaster1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7" r:id="rId5"/>
  </p:sldLayoutIdLst>
</p:sldMaster>
</file>

<file path=ppt/slideMasters/slideMaster1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19" r:id="rId5"/>
  </p:sldLayoutIdLst>
</p:sldMaster>
</file>

<file path=ppt/slideMasters/slideMaster1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1" r:id="rId5"/>
  </p:sldLayoutIdLst>
</p:sldMaster>
</file>

<file path=ppt/slideMasters/slideMaster1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3" r:id="rId5"/>
  </p:sldLayoutIdLst>
</p:sldMaster>
</file>

<file path=ppt/slideMasters/slideMaster1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5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7" r:id="rId5"/>
  </p:sldLayoutIdLst>
</p:sldMaster>
</file>

<file path=ppt/slideMasters/slideMaster1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929" r:id="rId5"/>
  </p:sldLayoutIdLst>
</p:sldMaster>
</file>

<file path=ppt/slideMasters/slideMaster1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1" r:id="rId5"/>
  </p:sldLayoutIdLst>
</p:sldMaster>
</file>

<file path=ppt/slideMasters/slideMaster1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3" r:id="rId5"/>
  </p:sldLayoutIdLst>
</p:sldMaster>
</file>

<file path=ppt/slideMasters/slideMaster1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5"/>
  </p:sldLayoutIdLst>
</p:sldMaster>
</file>

<file path=ppt/slideMasters/slideMaster1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7" r:id="rId5"/>
  </p:sldLayoutIdLst>
</p:sldMaster>
</file>

<file path=ppt/slideMasters/slideMaster1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9" r:id="rId5"/>
  </p:sldLayoutIdLst>
</p:sldMaster>
</file>

<file path=ppt/slideMasters/slideMaster1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1" r:id="rId5"/>
  </p:sldLayoutIdLst>
</p:sldMaster>
</file>

<file path=ppt/slideMasters/slideMaster1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3" r:id="rId5"/>
  </p:sldLayoutIdLst>
</p:sldMaster>
</file>

<file path=ppt/slideMasters/slideMaster1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7" r:id="rId5"/>
  </p:sldLayoutIdLst>
</p:sldMaster>
</file>

<file path=ppt/slideMasters/slideMaster1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9" r:id="rId5"/>
  </p:sldLayoutIdLst>
</p:sldMaster>
</file>

<file path=ppt/slideMasters/slideMaster1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51" r:id="rId5"/>
  </p:sldLayoutIdLst>
</p:sldMaster>
</file>

<file path=ppt/slideMasters/slideMaster1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953" r:id="rId5"/>
  </p:sldLayoutIdLst>
</p:sldMaster>
</file>

<file path=ppt/slideMasters/slideMaster1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55" r:id="rId5"/>
  </p:sldLayoutIdLst>
</p:sldMaster>
</file>

<file path=ppt/slideMasters/slideMaster1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57" r:id="rId5"/>
  </p:sldLayoutIdLst>
</p:sldMaster>
</file>

<file path=ppt/slideMasters/slideMaster1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59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5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5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5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5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5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5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5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5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5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5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5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5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5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5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5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5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5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5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5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5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5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5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5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5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5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5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5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5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5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5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5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5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5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5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5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5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7" r:id="rId5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9" r:id="rId5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1" r:id="rId5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3" r:id="rId5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7" r:id="rId5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09" r:id="rId5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1" r:id="rId5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3" r:id="rId5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5" r:id="rId5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7" r:id="rId5"/>
  </p:sldLayoutIdLst>
</p:sldMaster>
</file>

<file path=ppt/slideMasters/slideMaster8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9" r:id="rId5"/>
  </p:sldLayoutIdLst>
</p:sldMaster>
</file>

<file path=ppt/slideMasters/slideMaster8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1" r:id="rId5"/>
  </p:sldLayoutIdLst>
</p:sldMaster>
</file>

<file path=ppt/slideMasters/slideMaster8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00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3" r:id="rId5"/>
  </p:sldLayoutIdLst>
</p:sldMaster>
</file>

<file path=ppt/slideMasters/slideMaster8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5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Masters/slideMaster9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7" r:id="rId5"/>
  </p:sldLayoutIdLst>
</p:sldMaster>
</file>

<file path=ppt/slideMasters/slideMaster9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9" r:id="rId5"/>
  </p:sldLayoutIdLst>
</p:sldMaster>
</file>

<file path=ppt/slideMasters/slideMaster9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5"/>
  </p:sldLayoutIdLst>
</p:sldMaster>
</file>

<file path=ppt/slideMasters/slideMaster9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33" r:id="rId5"/>
  </p:sldLayoutIdLst>
</p:sldMaster>
</file>

<file path=ppt/slideMasters/slideMaster9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5" r:id="rId5"/>
  </p:sldLayoutIdLst>
</p:sldMaster>
</file>

<file path=ppt/slideMasters/slideMaster9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7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8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7" r:id="rId5"/>
  </p:sldLayoutIdLst>
</p:sldMaster>
</file>

<file path=ppt/slideMasters/slideMaster9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79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9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9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9" r:id="rId5"/>
  </p:sldLayoutIdLst>
</p:sldMaster>
</file>

<file path=ppt/slideMasters/slideMaster9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0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1" r:id="rId5"/>
  </p:sldLayoutIdLst>
</p:sldMaster>
</file>

<file path=ppt/slideMasters/slideMaster9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3" r:id="rId5"/>
  </p:sldLayoutIdLst>
</p:sldMaster>
</file>

<file path=ppt/slideMasters/slideMaster9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"/>
              </a:rPr>
              <a:t>Clique para editar o formato do texto do título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7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25.jpeg"/><Relationship Id="rId6" Type="http://schemas.openxmlformats.org/officeDocument/2006/relationships/slideLayout" Target="../slideLayouts/slideLayout109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2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5.xml"/><Relationship Id="rId3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61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307" name="Text 0"/>
          <p:cNvSpPr/>
          <p:nvPr/>
        </p:nvSpPr>
        <p:spPr>
          <a:xfrm>
            <a:off x="5760000" y="765360"/>
            <a:ext cx="8640000" cy="39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7050"/>
              </a:lnSpc>
              <a:tabLst>
                <a:tab algn="l" pos="0"/>
              </a:tabLst>
            </a:pPr>
            <a:r>
              <a:rPr b="0" lang="en-US" sz="5650" spc="-1" strike="noStrike">
                <a:solidFill>
                  <a:srgbClr val="97b8ff"/>
                </a:solidFill>
                <a:latin typeface="Sora"/>
                <a:ea typeface="Sora"/>
              </a:rPr>
              <a:t>Evolução dos Sistemas Distribuídos: </a:t>
            </a:r>
            <a:r>
              <a:rPr b="0" lang="en-US" sz="5000" spc="-1" strike="noStrike">
                <a:solidFill>
                  <a:srgbClr val="97b8ff"/>
                </a:solidFill>
                <a:latin typeface="Sora"/>
                <a:ea typeface="Sora"/>
              </a:rPr>
              <a:t>Da Computação Centralizada aos Sistemas em Nuvem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8" name="Text 1"/>
          <p:cNvSpPr/>
          <p:nvPr/>
        </p:nvSpPr>
        <p:spPr>
          <a:xfrm>
            <a:off x="5760000" y="5400000"/>
            <a:ext cx="8280000" cy="198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99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e0d6de"/>
                </a:solidFill>
                <a:latin typeface="Noto Sans TC"/>
                <a:ea typeface="Noto Sans TC"/>
              </a:rPr>
              <a:t>Esta apresentação explora a evolução dos sistemas distribuídos, desde a computação centralizada até a computação em nuvem. Abordaremos os principais marcos históricos e os desafios enfrentados ao longo do caminho.</a:t>
            </a:r>
            <a:endParaRPr b="0" lang="pt-BR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9" name="Imagem 2" descr=""/>
          <p:cNvPicPr/>
          <p:nvPr/>
        </p:nvPicPr>
        <p:blipFill>
          <a:blip r:embed="rId2"/>
          <a:stretch/>
        </p:blipFill>
        <p:spPr>
          <a:xfrm>
            <a:off x="12808440" y="7776720"/>
            <a:ext cx="1725840" cy="4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Image 0" descr="preencoded.png"/>
          <p:cNvPicPr/>
          <p:nvPr/>
        </p:nvPicPr>
        <p:blipFill>
          <a:blip r:embed="rId1"/>
          <a:stretch/>
        </p:blipFill>
        <p:spPr>
          <a:xfrm>
            <a:off x="9360000" y="0"/>
            <a:ext cx="5269680" cy="8232120"/>
          </a:xfrm>
          <a:prstGeom prst="rect">
            <a:avLst/>
          </a:prstGeom>
          <a:ln w="0">
            <a:noFill/>
          </a:ln>
        </p:spPr>
      </p:pic>
      <p:sp>
        <p:nvSpPr>
          <p:cNvPr id="1390" name="Text 0"/>
          <p:cNvSpPr/>
          <p:nvPr/>
        </p:nvSpPr>
        <p:spPr>
          <a:xfrm>
            <a:off x="658440" y="517320"/>
            <a:ext cx="6808320" cy="5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601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97b8ff"/>
                </a:solidFill>
                <a:latin typeface="Sora"/>
                <a:ea typeface="Sora"/>
              </a:rPr>
              <a:t>Sistemas P2P (Peer-to-Peer)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1" name="Image 1" descr="preencoded.png"/>
          <p:cNvPicPr/>
          <p:nvPr/>
        </p:nvPicPr>
        <p:blipFill>
          <a:blip r:embed="rId2"/>
          <a:stretch/>
        </p:blipFill>
        <p:spPr>
          <a:xfrm>
            <a:off x="658440" y="1387440"/>
            <a:ext cx="469440" cy="469440"/>
          </a:xfrm>
          <a:prstGeom prst="rect">
            <a:avLst/>
          </a:prstGeom>
          <a:ln w="0">
            <a:noFill/>
          </a:ln>
        </p:spPr>
      </p:pic>
      <p:sp>
        <p:nvSpPr>
          <p:cNvPr id="1392" name="Text 1"/>
          <p:cNvSpPr/>
          <p:nvPr/>
        </p:nvSpPr>
        <p:spPr>
          <a:xfrm>
            <a:off x="658440" y="2045880"/>
            <a:ext cx="235116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e0d6de"/>
                </a:solidFill>
                <a:latin typeface="Sora"/>
                <a:ea typeface="Sora"/>
              </a:rPr>
              <a:t>Modelo P2P</a:t>
            </a:r>
            <a:endParaRPr b="0" lang="pt-B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3" name="Text 2"/>
          <p:cNvSpPr/>
          <p:nvPr/>
        </p:nvSpPr>
        <p:spPr>
          <a:xfrm>
            <a:off x="959400" y="2452680"/>
            <a:ext cx="752508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00" spc="-1" strike="noStrike">
                <a:solidFill>
                  <a:srgbClr val="e0d6de"/>
                </a:solidFill>
                <a:latin typeface="Noto Sans TC"/>
                <a:ea typeface="Noto Sans TC"/>
              </a:rPr>
              <a:t>Comunicação descentralizada entre nós, sem necessidade de servidores centrais.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4" name="Text 3"/>
          <p:cNvSpPr/>
          <p:nvPr/>
        </p:nvSpPr>
        <p:spPr>
          <a:xfrm>
            <a:off x="959400" y="2819520"/>
            <a:ext cx="752508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00" spc="-1" strike="noStrike">
                <a:solidFill>
                  <a:srgbClr val="e0d6de"/>
                </a:solidFill>
                <a:latin typeface="Noto Sans TC"/>
                <a:ea typeface="Noto Sans TC"/>
              </a:rPr>
              <a:t>Cada nó pode ser cliente e servidor simultaneamente.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5" name="Image 2" descr="preencoded.png"/>
          <p:cNvPicPr/>
          <p:nvPr/>
        </p:nvPicPr>
        <p:blipFill>
          <a:blip r:embed="rId3"/>
          <a:stretch/>
        </p:blipFill>
        <p:spPr>
          <a:xfrm>
            <a:off x="658440" y="3684960"/>
            <a:ext cx="469440" cy="469440"/>
          </a:xfrm>
          <a:prstGeom prst="rect">
            <a:avLst/>
          </a:prstGeom>
          <a:ln w="0">
            <a:noFill/>
          </a:ln>
        </p:spPr>
      </p:pic>
      <p:sp>
        <p:nvSpPr>
          <p:cNvPr id="1396" name="Text 4"/>
          <p:cNvSpPr/>
          <p:nvPr/>
        </p:nvSpPr>
        <p:spPr>
          <a:xfrm>
            <a:off x="658440" y="4343400"/>
            <a:ext cx="235116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e0d6de"/>
                </a:solidFill>
                <a:latin typeface="Sora"/>
                <a:ea typeface="Sora"/>
              </a:rPr>
              <a:t>Características</a:t>
            </a:r>
            <a:endParaRPr b="0" lang="pt-B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7" name="Text 5"/>
          <p:cNvSpPr/>
          <p:nvPr/>
        </p:nvSpPr>
        <p:spPr>
          <a:xfrm>
            <a:off x="959400" y="4750200"/>
            <a:ext cx="752508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00" spc="-1" strike="noStrike">
                <a:solidFill>
                  <a:srgbClr val="e0d6de"/>
                </a:solidFill>
                <a:latin typeface="Noto Sans TC"/>
                <a:ea typeface="Noto Sans TC"/>
              </a:rPr>
              <a:t>Alta escalabilidade e descentralização.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8" name="Text 6"/>
          <p:cNvSpPr/>
          <p:nvPr/>
        </p:nvSpPr>
        <p:spPr>
          <a:xfrm>
            <a:off x="959400" y="5117040"/>
            <a:ext cx="752508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00" spc="-1" strike="noStrike">
                <a:solidFill>
                  <a:srgbClr val="e0d6de"/>
                </a:solidFill>
                <a:latin typeface="Noto Sans TC"/>
                <a:ea typeface="Noto Sans TC"/>
              </a:rPr>
              <a:t>Utilização em redes de compartilhamento de arquivos, como Napster e BitTorrent.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9" name="Image 3" descr="preencoded.png"/>
          <p:cNvPicPr/>
          <p:nvPr/>
        </p:nvPicPr>
        <p:blipFill>
          <a:blip r:embed="rId4"/>
          <a:stretch/>
        </p:blipFill>
        <p:spPr>
          <a:xfrm>
            <a:off x="658440" y="5982480"/>
            <a:ext cx="469440" cy="469440"/>
          </a:xfrm>
          <a:prstGeom prst="rect">
            <a:avLst/>
          </a:prstGeom>
          <a:ln w="0">
            <a:noFill/>
          </a:ln>
        </p:spPr>
      </p:pic>
      <p:sp>
        <p:nvSpPr>
          <p:cNvPr id="1400" name="Text 7"/>
          <p:cNvSpPr/>
          <p:nvPr/>
        </p:nvSpPr>
        <p:spPr>
          <a:xfrm>
            <a:off x="658440" y="6640920"/>
            <a:ext cx="235116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e0d6de"/>
                </a:solidFill>
                <a:latin typeface="Sora"/>
                <a:ea typeface="Sora"/>
              </a:rPr>
              <a:t>Desafios</a:t>
            </a:r>
            <a:endParaRPr b="0" lang="pt-B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1" name="Text 8"/>
          <p:cNvSpPr/>
          <p:nvPr/>
        </p:nvSpPr>
        <p:spPr>
          <a:xfrm>
            <a:off x="959400" y="7047720"/>
            <a:ext cx="752508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00" spc="-1" strike="noStrike">
                <a:solidFill>
                  <a:srgbClr val="e0d6de"/>
                </a:solidFill>
                <a:latin typeface="Noto Sans TC"/>
                <a:ea typeface="Noto Sans TC"/>
              </a:rPr>
              <a:t>Segurança e controle de conteúdo.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2" name="Text 9"/>
          <p:cNvSpPr/>
          <p:nvPr/>
        </p:nvSpPr>
        <p:spPr>
          <a:xfrm>
            <a:off x="959400" y="7414200"/>
            <a:ext cx="752508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00" spc="-1" strike="noStrike">
                <a:solidFill>
                  <a:srgbClr val="e0d6de"/>
                </a:solidFill>
                <a:latin typeface="Noto Sans TC"/>
                <a:ea typeface="Noto Sans TC"/>
              </a:rPr>
              <a:t>Eficiência na distribuição de dados.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405" name="Text 0"/>
          <p:cNvSpPr/>
          <p:nvPr/>
        </p:nvSpPr>
        <p:spPr>
          <a:xfrm>
            <a:off x="900000" y="594000"/>
            <a:ext cx="7570080" cy="210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97b8ff"/>
                </a:solidFill>
                <a:latin typeface="Sora"/>
                <a:ea typeface="Sora"/>
              </a:rPr>
              <a:t>Surgimento da Computação em Nuvem (2006 em diante)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6" name="Shape 1"/>
          <p:cNvSpPr/>
          <p:nvPr/>
        </p:nvSpPr>
        <p:spPr>
          <a:xfrm>
            <a:off x="1080000" y="3420000"/>
            <a:ext cx="7020000" cy="4844880"/>
          </a:xfrm>
          <a:prstGeom prst="roundRect">
            <a:avLst>
              <a:gd name="adj" fmla="val 864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7" name="Text 3"/>
          <p:cNvSpPr/>
          <p:nvPr/>
        </p:nvSpPr>
        <p:spPr>
          <a:xfrm>
            <a:off x="1260000" y="3422160"/>
            <a:ext cx="6840000" cy="10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8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Evolução natural dos sistemas distribuídos, combinando a virtualização, redes de alta capacidade e a demanda por escalabilidade.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8" name="Text 4"/>
          <p:cNvSpPr/>
          <p:nvPr/>
        </p:nvSpPr>
        <p:spPr>
          <a:xfrm>
            <a:off x="1260000" y="4680000"/>
            <a:ext cx="674604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Fornecimento de serviços (IaaS, PaaS, SaaS) 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ts val="28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sob demanda.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9" name="Text 6"/>
          <p:cNvSpPr/>
          <p:nvPr/>
        </p:nvSpPr>
        <p:spPr>
          <a:xfrm>
            <a:off x="1260000" y="5506200"/>
            <a:ext cx="674604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Elasticidade e escalabilidade instantâneas.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0" name="Text 7"/>
          <p:cNvSpPr/>
          <p:nvPr/>
        </p:nvSpPr>
        <p:spPr>
          <a:xfrm>
            <a:off x="1260000" y="6120000"/>
            <a:ext cx="674604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Redução de custos com infraestrutura física.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1" name="Text 8"/>
          <p:cNvSpPr/>
          <p:nvPr/>
        </p:nvSpPr>
        <p:spPr>
          <a:xfrm>
            <a:off x="1260000" y="6660000"/>
            <a:ext cx="674604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Modelo "pay-as-you-go".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2" name="Text 10"/>
          <p:cNvSpPr/>
          <p:nvPr/>
        </p:nvSpPr>
        <p:spPr>
          <a:xfrm>
            <a:off x="1260000" y="7200000"/>
            <a:ext cx="674604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8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Provedores de destaque: AWS (Amazon Web Services), Google Cloud, Microsoft Azure.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414" name="Text 0"/>
          <p:cNvSpPr/>
          <p:nvPr/>
        </p:nvSpPr>
        <p:spPr>
          <a:xfrm>
            <a:off x="0" y="360000"/>
            <a:ext cx="9144000" cy="14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58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97b8ff"/>
                </a:solidFill>
                <a:latin typeface="Sora"/>
                <a:ea typeface="Sora"/>
              </a:rPr>
              <a:t>Modelos de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58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97b8ff"/>
                </a:solidFill>
                <a:latin typeface="Sora"/>
                <a:ea typeface="Sora"/>
              </a:rPr>
              <a:t>Serviço em Nuvem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5" name="Shape 1"/>
          <p:cNvSpPr/>
          <p:nvPr/>
        </p:nvSpPr>
        <p:spPr>
          <a:xfrm>
            <a:off x="720000" y="2520000"/>
            <a:ext cx="720000" cy="5986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6" name="Text 2"/>
          <p:cNvSpPr/>
          <p:nvPr/>
        </p:nvSpPr>
        <p:spPr>
          <a:xfrm>
            <a:off x="1020960" y="2680200"/>
            <a:ext cx="1497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50"/>
              </a:lnSpc>
              <a:tabLst>
                <a:tab algn="l" pos="0"/>
              </a:tabLst>
            </a:pPr>
            <a:r>
              <a:rPr b="0" lang="en-US" sz="2750" spc="-1" strike="noStrike">
                <a:solidFill>
                  <a:srgbClr val="e0d6de"/>
                </a:solidFill>
                <a:latin typeface="Sora"/>
                <a:ea typeface="Sora"/>
              </a:rPr>
              <a:t>1</a:t>
            </a:r>
            <a:endParaRPr b="0" lang="pt-BR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7" name="Text 3"/>
          <p:cNvSpPr/>
          <p:nvPr/>
        </p:nvSpPr>
        <p:spPr>
          <a:xfrm>
            <a:off x="1537920" y="2520000"/>
            <a:ext cx="29620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e0d6de"/>
                </a:solidFill>
                <a:latin typeface="Sora"/>
                <a:ea typeface="Sora"/>
              </a:rPr>
              <a:t>IaaS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8" name="Text 4"/>
          <p:cNvSpPr/>
          <p:nvPr/>
        </p:nvSpPr>
        <p:spPr>
          <a:xfrm>
            <a:off x="1620000" y="3060000"/>
            <a:ext cx="6714000" cy="7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e0d6de"/>
                </a:solidFill>
                <a:latin typeface="Noto Sans TC"/>
                <a:ea typeface="Noto Sans TC"/>
              </a:rPr>
              <a:t>Provedores oferecem recursos de computação (servidores, armazenamento).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9" name="Shape 5"/>
          <p:cNvSpPr/>
          <p:nvPr/>
        </p:nvSpPr>
        <p:spPr>
          <a:xfrm>
            <a:off x="720000" y="4320000"/>
            <a:ext cx="720000" cy="57312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0" name="Text 6"/>
          <p:cNvSpPr/>
          <p:nvPr/>
        </p:nvSpPr>
        <p:spPr>
          <a:xfrm>
            <a:off x="985320" y="4454280"/>
            <a:ext cx="2206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50"/>
              </a:lnSpc>
              <a:tabLst>
                <a:tab algn="l" pos="0"/>
              </a:tabLst>
            </a:pPr>
            <a:r>
              <a:rPr b="0" lang="en-US" sz="2750" spc="-1" strike="noStrike">
                <a:solidFill>
                  <a:srgbClr val="e0d6de"/>
                </a:solidFill>
                <a:latin typeface="Sora"/>
                <a:ea typeface="Sora"/>
              </a:rPr>
              <a:t>2</a:t>
            </a:r>
            <a:endParaRPr b="0" lang="pt-BR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1" name="Text 7"/>
          <p:cNvSpPr/>
          <p:nvPr/>
        </p:nvSpPr>
        <p:spPr>
          <a:xfrm>
            <a:off x="1537920" y="4320000"/>
            <a:ext cx="29620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e0d6de"/>
                </a:solidFill>
                <a:latin typeface="Sora"/>
                <a:ea typeface="Sora"/>
              </a:rPr>
              <a:t>PaaS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2" name="Text 8"/>
          <p:cNvSpPr/>
          <p:nvPr/>
        </p:nvSpPr>
        <p:spPr>
          <a:xfrm>
            <a:off x="1537920" y="4860000"/>
            <a:ext cx="671400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e0d6de"/>
                </a:solidFill>
                <a:latin typeface="Noto Sans TC"/>
                <a:ea typeface="Noto Sans TC"/>
              </a:rPr>
              <a:t>Fornecimento de ambientes de desenvolvimento 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951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e0d6de"/>
                </a:solidFill>
                <a:latin typeface="Noto Sans TC"/>
                <a:ea typeface="Noto Sans TC"/>
              </a:rPr>
              <a:t>completos.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3" name="Shape 9"/>
          <p:cNvSpPr/>
          <p:nvPr/>
        </p:nvSpPr>
        <p:spPr>
          <a:xfrm>
            <a:off x="720000" y="6120000"/>
            <a:ext cx="720000" cy="52812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4" name="Text 10"/>
          <p:cNvSpPr/>
          <p:nvPr/>
        </p:nvSpPr>
        <p:spPr>
          <a:xfrm>
            <a:off x="985680" y="6204600"/>
            <a:ext cx="2196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50"/>
              </a:lnSpc>
              <a:tabLst>
                <a:tab algn="l" pos="0"/>
              </a:tabLst>
            </a:pPr>
            <a:r>
              <a:rPr b="0" lang="en-US" sz="2750" spc="-1" strike="noStrike">
                <a:solidFill>
                  <a:srgbClr val="e0d6de"/>
                </a:solidFill>
                <a:latin typeface="Sora"/>
                <a:ea typeface="Sora"/>
              </a:rPr>
              <a:t>3</a:t>
            </a:r>
            <a:endParaRPr b="0" lang="pt-BR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5" name="Text 11"/>
          <p:cNvSpPr/>
          <p:nvPr/>
        </p:nvSpPr>
        <p:spPr>
          <a:xfrm>
            <a:off x="1599480" y="6115680"/>
            <a:ext cx="29620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e0d6de"/>
                </a:solidFill>
                <a:latin typeface="Sora"/>
                <a:ea typeface="Sora"/>
              </a:rPr>
              <a:t>SaaS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6" name="Text 12"/>
          <p:cNvSpPr/>
          <p:nvPr/>
        </p:nvSpPr>
        <p:spPr>
          <a:xfrm>
            <a:off x="1599480" y="6628320"/>
            <a:ext cx="6714000" cy="7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e0d6de"/>
                </a:solidFill>
                <a:latin typeface="Noto Sans TC"/>
                <a:ea typeface="Noto Sans TC"/>
              </a:rPr>
              <a:t>Aplicações entregues diretamente via navegador (ex: Google Docs, Salesforce).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Text 0"/>
          <p:cNvSpPr/>
          <p:nvPr/>
        </p:nvSpPr>
        <p:spPr>
          <a:xfrm>
            <a:off x="960480" y="1080000"/>
            <a:ext cx="1199952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6049"/>
              </a:lnSpc>
              <a:tabLst>
                <a:tab algn="l" pos="0"/>
              </a:tabLst>
            </a:pPr>
            <a:r>
              <a:rPr b="0" lang="en-US" sz="5000" spc="-1" strike="noStrike">
                <a:solidFill>
                  <a:srgbClr val="97b8ff"/>
                </a:solidFill>
                <a:latin typeface="Sora"/>
                <a:ea typeface="Sora"/>
              </a:rPr>
              <a:t>Benefícios da Computação em Nuvem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8" name="Text 1"/>
          <p:cNvSpPr/>
          <p:nvPr/>
        </p:nvSpPr>
        <p:spPr>
          <a:xfrm>
            <a:off x="472680" y="4860000"/>
            <a:ext cx="29473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e0d6de"/>
                </a:solidFill>
                <a:latin typeface="Sora"/>
                <a:ea typeface="Sora"/>
              </a:rPr>
              <a:t>Escalabilidade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9" name="Text 2"/>
          <p:cNvSpPr/>
          <p:nvPr/>
        </p:nvSpPr>
        <p:spPr>
          <a:xfrm>
            <a:off x="540000" y="5487120"/>
            <a:ext cx="2947320" cy="11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Serviços sob demanda, adaptando-se às necessidades do usuário.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0" name="Image 1" descr="preencoded.png"/>
          <p:cNvPicPr/>
          <p:nvPr/>
        </p:nvPicPr>
        <p:blipFill>
          <a:blip r:embed="rId1"/>
          <a:stretch/>
        </p:blipFill>
        <p:spPr>
          <a:xfrm>
            <a:off x="3960000" y="2376000"/>
            <a:ext cx="3240000" cy="2124000"/>
          </a:xfrm>
          <a:prstGeom prst="rect">
            <a:avLst/>
          </a:prstGeom>
          <a:ln w="0">
            <a:noFill/>
          </a:ln>
        </p:spPr>
      </p:pic>
      <p:sp>
        <p:nvSpPr>
          <p:cNvPr id="1431" name="Text 3"/>
          <p:cNvSpPr/>
          <p:nvPr/>
        </p:nvSpPr>
        <p:spPr>
          <a:xfrm>
            <a:off x="4072680" y="4860000"/>
            <a:ext cx="29473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e0d6de"/>
                </a:solidFill>
                <a:latin typeface="Sora"/>
                <a:ea typeface="Sora"/>
              </a:rPr>
              <a:t>Custo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2" name="Text 4"/>
          <p:cNvSpPr/>
          <p:nvPr/>
        </p:nvSpPr>
        <p:spPr>
          <a:xfrm>
            <a:off x="4072680" y="5510520"/>
            <a:ext cx="2947320" cy="7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Redução de gastos com hardware e manutenção.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3" name="Image 2" descr="preencoded.png"/>
          <p:cNvPicPr/>
          <p:nvPr/>
        </p:nvPicPr>
        <p:blipFill>
          <a:blip r:embed="rId2"/>
          <a:stretch/>
        </p:blipFill>
        <p:spPr>
          <a:xfrm>
            <a:off x="7560000" y="2376000"/>
            <a:ext cx="3240000" cy="2124000"/>
          </a:xfrm>
          <a:prstGeom prst="rect">
            <a:avLst/>
          </a:prstGeom>
          <a:ln w="0">
            <a:noFill/>
          </a:ln>
        </p:spPr>
      </p:pic>
      <p:sp>
        <p:nvSpPr>
          <p:cNvPr id="1434" name="Text 5"/>
          <p:cNvSpPr/>
          <p:nvPr/>
        </p:nvSpPr>
        <p:spPr>
          <a:xfrm>
            <a:off x="7560000" y="4834800"/>
            <a:ext cx="29473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e0d6de"/>
                </a:solidFill>
                <a:latin typeface="Sora"/>
                <a:ea typeface="Sora"/>
              </a:rPr>
              <a:t>Acessibilidade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5" name="Text 6"/>
          <p:cNvSpPr/>
          <p:nvPr/>
        </p:nvSpPr>
        <p:spPr>
          <a:xfrm>
            <a:off x="7560000" y="5400000"/>
            <a:ext cx="2947320" cy="11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Acesso remoto de qualquer local com internet.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6" name="Image 3" descr="preencoded.png"/>
          <p:cNvPicPr/>
          <p:nvPr/>
        </p:nvPicPr>
        <p:blipFill>
          <a:blip r:embed="rId3"/>
          <a:stretch/>
        </p:blipFill>
        <p:spPr>
          <a:xfrm>
            <a:off x="11160000" y="2340000"/>
            <a:ext cx="3240000" cy="2124000"/>
          </a:xfrm>
          <a:prstGeom prst="rect">
            <a:avLst/>
          </a:prstGeom>
          <a:ln w="0">
            <a:noFill/>
          </a:ln>
        </p:spPr>
      </p:pic>
      <p:sp>
        <p:nvSpPr>
          <p:cNvPr id="1437" name="Text 7"/>
          <p:cNvSpPr/>
          <p:nvPr/>
        </p:nvSpPr>
        <p:spPr>
          <a:xfrm>
            <a:off x="11160000" y="4834800"/>
            <a:ext cx="29473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e0d6de"/>
                </a:solidFill>
                <a:latin typeface="Sora"/>
                <a:ea typeface="Sora"/>
              </a:rPr>
              <a:t>Inovação Rápida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8" name="Text 8"/>
          <p:cNvSpPr/>
          <p:nvPr/>
        </p:nvSpPr>
        <p:spPr>
          <a:xfrm>
            <a:off x="11160000" y="5400000"/>
            <a:ext cx="2947320" cy="11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Lançamento ágil de novos produtos e serviços.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9" name="Imagem 14" descr=""/>
          <p:cNvPicPr/>
          <p:nvPr/>
        </p:nvPicPr>
        <p:blipFill>
          <a:blip r:embed="rId4"/>
          <a:stretch/>
        </p:blipFill>
        <p:spPr>
          <a:xfrm>
            <a:off x="12808440" y="7776720"/>
            <a:ext cx="1725840" cy="452160"/>
          </a:xfrm>
          <a:prstGeom prst="rect">
            <a:avLst/>
          </a:prstGeom>
          <a:ln w="0">
            <a:noFill/>
          </a:ln>
        </p:spPr>
      </p:pic>
      <p:pic>
        <p:nvPicPr>
          <p:cNvPr id="1440" name="" descr=""/>
          <p:cNvPicPr/>
          <p:nvPr/>
        </p:nvPicPr>
        <p:blipFill>
          <a:blip r:embed="rId5"/>
          <a:stretch/>
        </p:blipFill>
        <p:spPr>
          <a:xfrm>
            <a:off x="310680" y="2340000"/>
            <a:ext cx="3289320" cy="21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442" name="Text 0"/>
          <p:cNvSpPr/>
          <p:nvPr/>
        </p:nvSpPr>
        <p:spPr>
          <a:xfrm>
            <a:off x="864000" y="715680"/>
            <a:ext cx="6876000" cy="23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6049"/>
              </a:lnSpc>
              <a:tabLst>
                <a:tab algn="l" pos="0"/>
              </a:tabLst>
            </a:pPr>
            <a:r>
              <a:rPr b="0" lang="en-US" sz="4850" spc="-1" strike="noStrike">
                <a:solidFill>
                  <a:srgbClr val="97b8ff"/>
                </a:solidFill>
                <a:latin typeface="Sora"/>
                <a:ea typeface="Sora"/>
              </a:rPr>
              <a:t>Desafios da Computação em Nuvem</a:t>
            </a:r>
            <a:endParaRPr b="0" lang="pt-BR" sz="4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3" name="Shape 1"/>
          <p:cNvSpPr/>
          <p:nvPr/>
        </p:nvSpPr>
        <p:spPr>
          <a:xfrm>
            <a:off x="864000" y="3678120"/>
            <a:ext cx="431280" cy="431280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4" name="Text 2"/>
          <p:cNvSpPr/>
          <p:nvPr/>
        </p:nvSpPr>
        <p:spPr>
          <a:xfrm>
            <a:off x="1542960" y="3678120"/>
            <a:ext cx="30855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e0d6de"/>
                </a:solidFill>
                <a:latin typeface="Sora"/>
                <a:ea typeface="Sora"/>
              </a:rPr>
              <a:t>Segurança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5" name="Text 3"/>
          <p:cNvSpPr/>
          <p:nvPr/>
        </p:nvSpPr>
        <p:spPr>
          <a:xfrm>
            <a:off x="1542960" y="4212000"/>
            <a:ext cx="67363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0d6de"/>
                </a:solidFill>
                <a:latin typeface="Noto Sans TC"/>
                <a:ea typeface="Noto Sans TC"/>
              </a:rPr>
              <a:t>Questões de privacidade e proteção de dados.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6" name="Shape 4"/>
          <p:cNvSpPr/>
          <p:nvPr/>
        </p:nvSpPr>
        <p:spPr>
          <a:xfrm>
            <a:off x="864000" y="5131440"/>
            <a:ext cx="431280" cy="431280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7" name="Text 5"/>
          <p:cNvSpPr/>
          <p:nvPr/>
        </p:nvSpPr>
        <p:spPr>
          <a:xfrm>
            <a:off x="1542960" y="5131440"/>
            <a:ext cx="30855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e0d6de"/>
                </a:solidFill>
                <a:latin typeface="Sora"/>
                <a:ea typeface="Sora"/>
              </a:rPr>
              <a:t>Latência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8" name="Text 6"/>
          <p:cNvSpPr/>
          <p:nvPr/>
        </p:nvSpPr>
        <p:spPr>
          <a:xfrm>
            <a:off x="1542960" y="5665320"/>
            <a:ext cx="67363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0d6de"/>
                </a:solidFill>
                <a:latin typeface="Noto Sans TC"/>
                <a:ea typeface="Noto Sans TC"/>
              </a:rPr>
              <a:t>Dependência de conexões estáveis e rápidas.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9" name="Shape 7"/>
          <p:cNvSpPr/>
          <p:nvPr/>
        </p:nvSpPr>
        <p:spPr>
          <a:xfrm>
            <a:off x="864000" y="6585120"/>
            <a:ext cx="431280" cy="431280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0" name="Text 8"/>
          <p:cNvSpPr/>
          <p:nvPr/>
        </p:nvSpPr>
        <p:spPr>
          <a:xfrm>
            <a:off x="1542960" y="6585120"/>
            <a:ext cx="41115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e0d6de"/>
                </a:solidFill>
                <a:latin typeface="Sora"/>
                <a:ea typeface="Sora"/>
              </a:rPr>
              <a:t>Dependência do Provedor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1" name="Text 9"/>
          <p:cNvSpPr/>
          <p:nvPr/>
        </p:nvSpPr>
        <p:spPr>
          <a:xfrm>
            <a:off x="1542960" y="7119000"/>
            <a:ext cx="67363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0d6de"/>
                </a:solidFill>
                <a:latin typeface="Noto Sans TC"/>
                <a:ea typeface="Noto Sans TC"/>
              </a:rPr>
              <a:t>Risco de interrupções de serviços.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453" name="Text 0"/>
          <p:cNvSpPr/>
          <p:nvPr/>
        </p:nvSpPr>
        <p:spPr>
          <a:xfrm>
            <a:off x="540000" y="1080000"/>
            <a:ext cx="7415280" cy="15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6049"/>
              </a:lnSpc>
              <a:tabLst>
                <a:tab algn="l" pos="0"/>
              </a:tabLst>
            </a:pPr>
            <a:r>
              <a:rPr b="0" lang="en-US" sz="5000" spc="-1" strike="noStrike">
                <a:solidFill>
                  <a:srgbClr val="97b8ff"/>
                </a:solidFill>
                <a:latin typeface="Sora"/>
                <a:ea typeface="Sora"/>
              </a:rPr>
              <a:t>Futuro dos Sistemas Distribuídos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4" name="Text 1"/>
          <p:cNvSpPr/>
          <p:nvPr/>
        </p:nvSpPr>
        <p:spPr>
          <a:xfrm>
            <a:off x="864000" y="3385800"/>
            <a:ext cx="741528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e0d6de"/>
                </a:solidFill>
                <a:latin typeface="Noto Sans TC"/>
                <a:ea typeface="Noto Sans TC"/>
              </a:rPr>
              <a:t>Tendências Futuras: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5" name="Text 2"/>
          <p:cNvSpPr/>
          <p:nvPr/>
        </p:nvSpPr>
        <p:spPr>
          <a:xfrm>
            <a:off x="1260000" y="3960000"/>
            <a:ext cx="7020360" cy="7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Edge Computing</a:t>
            </a: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: Processamento próximo do dispositivo para reduzir latência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6" name="Text 3"/>
          <p:cNvSpPr/>
          <p:nvPr/>
        </p:nvSpPr>
        <p:spPr>
          <a:xfrm>
            <a:off x="1258920" y="5012640"/>
            <a:ext cx="7020360" cy="7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Computação Quântica:</a:t>
            </a: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 Potencial para revolucionar a distribuição de processamento.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7" name="Text 4"/>
          <p:cNvSpPr/>
          <p:nvPr/>
        </p:nvSpPr>
        <p:spPr>
          <a:xfrm>
            <a:off x="1258920" y="6050520"/>
            <a:ext cx="7020360" cy="7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Inteligência Artificial Distribuída:</a:t>
            </a:r>
            <a:r>
              <a:rPr b="0" lang="en-US" sz="2200" spc="-1" strike="noStrike">
                <a:solidFill>
                  <a:srgbClr val="e0d6de"/>
                </a:solidFill>
                <a:latin typeface="Noto Sans TC"/>
                <a:ea typeface="Noto Sans TC"/>
              </a:rPr>
              <a:t> IA integrada a sistemas em nuvem para automação avançada.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Text 0"/>
          <p:cNvSpPr/>
          <p:nvPr/>
        </p:nvSpPr>
        <p:spPr>
          <a:xfrm>
            <a:off x="857520" y="648000"/>
            <a:ext cx="5581440" cy="5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601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97b8ff"/>
                </a:solidFill>
                <a:latin typeface="Sora"/>
                <a:ea typeface="Sora"/>
              </a:rPr>
              <a:t>Conclusão!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9" name="Text 1"/>
          <p:cNvSpPr/>
          <p:nvPr/>
        </p:nvSpPr>
        <p:spPr>
          <a:xfrm>
            <a:off x="821520" y="1704240"/>
            <a:ext cx="1298700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e0d6de"/>
                </a:solidFill>
                <a:latin typeface="Noto Sans TC"/>
                <a:ea typeface="Noto Sans TC"/>
              </a:rPr>
              <a:t>Conclusão:</a:t>
            </a:r>
            <a:endParaRPr b="1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0" name="Text 2"/>
          <p:cNvSpPr/>
          <p:nvPr/>
        </p:nvSpPr>
        <p:spPr>
          <a:xfrm>
            <a:off x="1196640" y="2343600"/>
            <a:ext cx="12611520" cy="7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95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A evolução da computação centralizada para sistemas distribuídos e, finalmente, para a nuvem, reflete a necessidade de escalabilidade, eficiência e acessibilidade.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1" name="Text 3"/>
          <p:cNvSpPr/>
          <p:nvPr/>
        </p:nvSpPr>
        <p:spPr>
          <a:xfrm>
            <a:off x="1196640" y="3176280"/>
            <a:ext cx="1261152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95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Impacto em diversos setores, como comércio, saúde e educação.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2" name="Text 4"/>
          <p:cNvSpPr/>
          <p:nvPr/>
        </p:nvSpPr>
        <p:spPr>
          <a:xfrm>
            <a:off x="821520" y="3815640"/>
            <a:ext cx="1298700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e0d6de"/>
                </a:solidFill>
                <a:latin typeface="Noto Sans TC"/>
                <a:ea typeface="Noto Sans TC"/>
              </a:rPr>
              <a:t>Discussão:</a:t>
            </a:r>
            <a:endParaRPr b="1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3" name="Text 5"/>
          <p:cNvSpPr/>
          <p:nvPr/>
        </p:nvSpPr>
        <p:spPr>
          <a:xfrm>
            <a:off x="1196640" y="4455000"/>
            <a:ext cx="1261152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95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Como os estudantes veem o futuro dos sistemas distribuídos?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4" name="Text 6"/>
          <p:cNvSpPr/>
          <p:nvPr/>
        </p:nvSpPr>
        <p:spPr>
          <a:xfrm>
            <a:off x="1196640" y="4912560"/>
            <a:ext cx="1261152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95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Quais desafios precisam ser superados na computação em nuvem?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5" name="Text 7"/>
          <p:cNvSpPr/>
          <p:nvPr/>
        </p:nvSpPr>
        <p:spPr>
          <a:xfrm>
            <a:off x="821520" y="5551920"/>
            <a:ext cx="1298700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6" name="Text 8"/>
          <p:cNvSpPr/>
          <p:nvPr/>
        </p:nvSpPr>
        <p:spPr>
          <a:xfrm>
            <a:off x="821520" y="6191280"/>
            <a:ext cx="12987000" cy="7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7" name="Text 9"/>
          <p:cNvSpPr/>
          <p:nvPr/>
        </p:nvSpPr>
        <p:spPr>
          <a:xfrm>
            <a:off x="821520" y="7206120"/>
            <a:ext cx="1298700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8" name="Imagem 11" descr=""/>
          <p:cNvPicPr/>
          <p:nvPr/>
        </p:nvPicPr>
        <p:blipFill>
          <a:blip r:embed="rId1"/>
          <a:stretch/>
        </p:blipFill>
        <p:spPr>
          <a:xfrm>
            <a:off x="12808440" y="7776720"/>
            <a:ext cx="1725840" cy="4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Text 0"/>
          <p:cNvSpPr/>
          <p:nvPr/>
        </p:nvSpPr>
        <p:spPr>
          <a:xfrm>
            <a:off x="857520" y="648000"/>
            <a:ext cx="5581440" cy="5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601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97b8ff"/>
                </a:solidFill>
                <a:latin typeface="Sora"/>
                <a:ea typeface="Sora"/>
              </a:rPr>
              <a:t>Grupo.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0" name="Text 2"/>
          <p:cNvSpPr/>
          <p:nvPr/>
        </p:nvSpPr>
        <p:spPr>
          <a:xfrm>
            <a:off x="1196640" y="1765080"/>
            <a:ext cx="12611520" cy="7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951"/>
              </a:lnSpc>
              <a:buClr>
                <a:srgbClr val="e0d6de"/>
              </a:buClr>
              <a:buFont typeface="Symbol" charset="2"/>
              <a:buChar char=""/>
            </a:pPr>
            <a:r>
              <a:rPr b="1" i="1" lang="en-US" sz="3500" spc="-1" strike="noStrike">
                <a:solidFill>
                  <a:srgbClr val="e0d6de"/>
                </a:solidFill>
                <a:latin typeface="Noto Sans TC"/>
                <a:ea typeface="Noto Sans TC"/>
              </a:rPr>
              <a:t>Scrum Master:</a:t>
            </a: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b="0" lang="en-US" sz="3000" spc="-1" strike="noStrike">
                <a:solidFill>
                  <a:srgbClr val="e0d6de"/>
                </a:solidFill>
                <a:latin typeface="Noto Sans TC"/>
                <a:ea typeface="Noto Sans TC"/>
              </a:rPr>
              <a:t>Gilvanelson Nascimento - 01395387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1" name="Text 3"/>
          <p:cNvSpPr/>
          <p:nvPr/>
        </p:nvSpPr>
        <p:spPr>
          <a:xfrm>
            <a:off x="1196640" y="2515320"/>
            <a:ext cx="1261152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951"/>
              </a:lnSpc>
              <a:buClr>
                <a:srgbClr val="e0d6de"/>
              </a:buClr>
              <a:buFont typeface="Symbol" charset="2"/>
              <a:buChar char=""/>
            </a:pPr>
            <a:r>
              <a:rPr b="1" i="1" lang="en-US" sz="3500" spc="-1" strike="noStrike">
                <a:solidFill>
                  <a:srgbClr val="e0d6de"/>
                </a:solidFill>
                <a:latin typeface="Noto Sans TC"/>
                <a:ea typeface="Noto Sans TC"/>
              </a:rPr>
              <a:t>Gerente de configuração:</a:t>
            </a: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b="0" lang="en-US" sz="3000" spc="-1" strike="noStrike">
                <a:solidFill>
                  <a:srgbClr val="e0d6de"/>
                </a:solidFill>
                <a:latin typeface="Noto Sans TC"/>
                <a:ea typeface="Noto Sans TC"/>
              </a:rPr>
              <a:t>Diego Lima - 01401412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2" name="Text 5"/>
          <p:cNvSpPr/>
          <p:nvPr/>
        </p:nvSpPr>
        <p:spPr>
          <a:xfrm>
            <a:off x="1196640" y="3240000"/>
            <a:ext cx="1261152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951"/>
              </a:lnSpc>
              <a:buClr>
                <a:srgbClr val="e0d6de"/>
              </a:buClr>
              <a:buFont typeface="Symbol" charset="2"/>
              <a:buChar char=""/>
            </a:pPr>
            <a:r>
              <a:rPr b="1" i="1" lang="en-US" sz="3500" spc="-1" strike="noStrike">
                <a:solidFill>
                  <a:srgbClr val="e0d6de"/>
                </a:solidFill>
                <a:latin typeface="Noto Sans TC"/>
                <a:ea typeface="Noto Sans TC"/>
              </a:rPr>
              <a:t>Analista desenvolvedor:</a:t>
            </a: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b="0" lang="en-US" sz="3000" spc="-1" strike="noStrike">
                <a:solidFill>
                  <a:srgbClr val="e0d6de"/>
                </a:solidFill>
                <a:latin typeface="Noto Sans TC"/>
                <a:ea typeface="Noto Sans TC"/>
              </a:rPr>
              <a:t>Alesson Calaça - 01378540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3" name="Text 6"/>
          <p:cNvSpPr/>
          <p:nvPr/>
        </p:nvSpPr>
        <p:spPr>
          <a:xfrm>
            <a:off x="1248480" y="3945240"/>
            <a:ext cx="1261152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951"/>
              </a:lnSpc>
              <a:buClr>
                <a:srgbClr val="e0d6de"/>
              </a:buClr>
              <a:buFont typeface="Symbol" charset="2"/>
              <a:buChar char=""/>
            </a:pPr>
            <a:r>
              <a:rPr b="1" i="1" lang="en-US" sz="3500" spc="-1" strike="noStrike">
                <a:solidFill>
                  <a:srgbClr val="e0d6de"/>
                </a:solidFill>
                <a:latin typeface="Noto Sans TC"/>
                <a:ea typeface="Noto Sans TC"/>
              </a:rPr>
              <a:t>Analista de dados e negócios:</a:t>
            </a: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b="0" lang="en-US" sz="3000" spc="-1" strike="noStrike">
                <a:solidFill>
                  <a:srgbClr val="e0d6de"/>
                </a:solidFill>
                <a:latin typeface="Noto Sans TC"/>
                <a:ea typeface="Noto Sans TC"/>
              </a:rPr>
              <a:t>Diego Lima - 01401412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4" name="Text 7"/>
          <p:cNvSpPr/>
          <p:nvPr/>
        </p:nvSpPr>
        <p:spPr>
          <a:xfrm>
            <a:off x="821520" y="5551920"/>
            <a:ext cx="1298700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5" name="Text 8"/>
          <p:cNvSpPr/>
          <p:nvPr/>
        </p:nvSpPr>
        <p:spPr>
          <a:xfrm>
            <a:off x="821520" y="6191280"/>
            <a:ext cx="12987000" cy="7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6" name="Text 9"/>
          <p:cNvSpPr/>
          <p:nvPr/>
        </p:nvSpPr>
        <p:spPr>
          <a:xfrm>
            <a:off x="821520" y="7206120"/>
            <a:ext cx="1298700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7" name="Imagem 11" descr=""/>
          <p:cNvPicPr/>
          <p:nvPr/>
        </p:nvPicPr>
        <p:blipFill>
          <a:blip r:embed="rId1"/>
          <a:stretch/>
        </p:blipFill>
        <p:spPr>
          <a:xfrm>
            <a:off x="12808440" y="7776720"/>
            <a:ext cx="1725840" cy="4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Text 0"/>
          <p:cNvSpPr/>
          <p:nvPr/>
        </p:nvSpPr>
        <p:spPr>
          <a:xfrm>
            <a:off x="0" y="540000"/>
            <a:ext cx="14580000" cy="108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6049"/>
              </a:lnSpc>
              <a:tabLst>
                <a:tab algn="l" pos="0"/>
              </a:tabLst>
            </a:pPr>
            <a:r>
              <a:rPr b="0" lang="en-US" sz="5000" spc="-1" strike="noStrike">
                <a:solidFill>
                  <a:srgbClr val="97b8ff"/>
                </a:solidFill>
                <a:latin typeface="Sora"/>
                <a:ea typeface="Sora"/>
              </a:rPr>
              <a:t>Computação Centralizada (Mainframes)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1" name="Text 1"/>
          <p:cNvSpPr/>
          <p:nvPr/>
        </p:nvSpPr>
        <p:spPr>
          <a:xfrm>
            <a:off x="1260000" y="2494800"/>
            <a:ext cx="30855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97b8ff"/>
                </a:solidFill>
                <a:latin typeface="Sora"/>
                <a:ea typeface="Sora"/>
              </a:rPr>
              <a:t>Contexto Histórico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2" name="Text 2"/>
          <p:cNvSpPr/>
          <p:nvPr/>
        </p:nvSpPr>
        <p:spPr>
          <a:xfrm>
            <a:off x="1258920" y="3613320"/>
            <a:ext cx="350316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Década de 1960-70.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3" name="Text 3"/>
          <p:cNvSpPr/>
          <p:nvPr/>
        </p:nvSpPr>
        <p:spPr>
          <a:xfrm>
            <a:off x="1258920" y="4094640"/>
            <a:ext cx="3503160" cy="11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Computação realizada em mainframes, com terminais burros.</a:t>
            </a:r>
            <a:r>
              <a:rPr b="0" lang="en-US" sz="1900" spc="-1" strike="noStrike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4" name="Text 4"/>
          <p:cNvSpPr/>
          <p:nvPr/>
        </p:nvSpPr>
        <p:spPr>
          <a:xfrm>
            <a:off x="1258920" y="5366160"/>
            <a:ext cx="3503160" cy="11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Recursos e processamento concentrados em um único local.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5" name="Text 5"/>
          <p:cNvSpPr/>
          <p:nvPr/>
        </p:nvSpPr>
        <p:spPr>
          <a:xfrm>
            <a:off x="5580000" y="2494800"/>
            <a:ext cx="30855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97b8ff"/>
                </a:solidFill>
                <a:latin typeface="Sora"/>
                <a:ea typeface="Sora"/>
              </a:rPr>
              <a:t>Características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6" name="Text 6"/>
          <p:cNvSpPr/>
          <p:nvPr/>
        </p:nvSpPr>
        <p:spPr>
          <a:xfrm>
            <a:off x="5767560" y="3613320"/>
            <a:ext cx="350316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Baixa flexibilidade.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7" name="Text 7"/>
          <p:cNvSpPr/>
          <p:nvPr/>
        </p:nvSpPr>
        <p:spPr>
          <a:xfrm>
            <a:off x="5767560" y="4094640"/>
            <a:ext cx="350316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Alto custo de manutenção.</a:t>
            </a:r>
            <a:r>
              <a:rPr b="0" lang="en-US" sz="1900" spc="-1" strike="noStrike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8" name="Text 8"/>
          <p:cNvSpPr/>
          <p:nvPr/>
        </p:nvSpPr>
        <p:spPr>
          <a:xfrm>
            <a:off x="5767560" y="4575960"/>
            <a:ext cx="3503160" cy="7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Capacidade limitada de escalabilidade.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9" name="Text 9"/>
          <p:cNvSpPr/>
          <p:nvPr/>
        </p:nvSpPr>
        <p:spPr>
          <a:xfrm>
            <a:off x="10234440" y="2494800"/>
            <a:ext cx="30855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97b8ff"/>
                </a:solidFill>
                <a:latin typeface="Sora"/>
                <a:ea typeface="Sora"/>
              </a:rPr>
              <a:t>Exemplo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0" name="Text 10"/>
          <p:cNvSpPr/>
          <p:nvPr/>
        </p:nvSpPr>
        <p:spPr>
          <a:xfrm>
            <a:off x="10276200" y="3613320"/>
            <a:ext cx="3503160" cy="11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IBM System/360 – marco na popularização dos mainframes</a:t>
            </a:r>
            <a:r>
              <a:rPr b="0" lang="en-US" sz="1900" spc="-1" strike="noStrike">
                <a:solidFill>
                  <a:srgbClr val="e0d6de"/>
                </a:solidFill>
                <a:latin typeface="Noto Sans TC"/>
                <a:ea typeface="Noto Sans TC"/>
              </a:rPr>
              <a:t>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1" name="Imagem 12" descr=""/>
          <p:cNvPicPr/>
          <p:nvPr/>
        </p:nvPicPr>
        <p:blipFill>
          <a:blip r:embed="rId1"/>
          <a:stretch/>
        </p:blipFill>
        <p:spPr>
          <a:xfrm>
            <a:off x="12808440" y="7776720"/>
            <a:ext cx="1725840" cy="4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" descr=""/>
          <p:cNvPicPr/>
          <p:nvPr/>
        </p:nvPicPr>
        <p:blipFill>
          <a:blip r:embed="rId1"/>
          <a:stretch/>
        </p:blipFill>
        <p:spPr>
          <a:xfrm>
            <a:off x="0" y="-9000"/>
            <a:ext cx="14630400" cy="823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324" name="Text 0"/>
          <p:cNvSpPr/>
          <p:nvPr/>
        </p:nvSpPr>
        <p:spPr>
          <a:xfrm>
            <a:off x="6350400" y="1346760"/>
            <a:ext cx="7415280" cy="15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6049"/>
              </a:lnSpc>
              <a:tabLst>
                <a:tab algn="l" pos="0"/>
              </a:tabLst>
            </a:pPr>
            <a:r>
              <a:rPr b="0" lang="en-US" sz="4850" spc="-1" strike="noStrike">
                <a:solidFill>
                  <a:srgbClr val="97b8ff"/>
                </a:solidFill>
                <a:latin typeface="Sora"/>
                <a:ea typeface="Sora"/>
              </a:rPr>
              <a:t>Emergência dos Sistemas Distribuídos</a:t>
            </a:r>
            <a:endParaRPr b="0" lang="pt-BR" sz="4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5" name="Shape 1"/>
          <p:cNvSpPr/>
          <p:nvPr/>
        </p:nvSpPr>
        <p:spPr>
          <a:xfrm>
            <a:off x="6350400" y="3537720"/>
            <a:ext cx="554760" cy="5547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6" name="Text 2"/>
          <p:cNvSpPr/>
          <p:nvPr/>
        </p:nvSpPr>
        <p:spPr>
          <a:xfrm>
            <a:off x="6549840" y="3630240"/>
            <a:ext cx="1558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900"/>
              </a:lnSpc>
              <a:tabLst>
                <a:tab algn="l" pos="0"/>
              </a:tabLst>
            </a:pPr>
            <a:r>
              <a:rPr b="0" lang="en-US" sz="2900" spc="-1" strike="noStrike">
                <a:solidFill>
                  <a:srgbClr val="e0d6de"/>
                </a:solidFill>
                <a:latin typeface="Sora"/>
                <a:ea typeface="Sora"/>
              </a:rPr>
              <a:t>1</a:t>
            </a:r>
            <a:endParaRPr b="0" lang="pt-BR" sz="2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7" name="Text 3"/>
          <p:cNvSpPr/>
          <p:nvPr/>
        </p:nvSpPr>
        <p:spPr>
          <a:xfrm>
            <a:off x="7152840" y="3537720"/>
            <a:ext cx="30855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e0d6de"/>
                </a:solidFill>
                <a:latin typeface="Sora"/>
                <a:ea typeface="Sora"/>
              </a:rPr>
              <a:t>Motivações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8" name="Text 4"/>
          <p:cNvSpPr/>
          <p:nvPr/>
        </p:nvSpPr>
        <p:spPr>
          <a:xfrm>
            <a:off x="7547760" y="4071600"/>
            <a:ext cx="62179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Aumentar a capacidade de processamento.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9" name="Text 5"/>
          <p:cNvSpPr/>
          <p:nvPr/>
        </p:nvSpPr>
        <p:spPr>
          <a:xfrm>
            <a:off x="7547760" y="4552920"/>
            <a:ext cx="62179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Melhorar a confiabilidade. Facilitar a colaboração</a:t>
            </a:r>
            <a:r>
              <a:rPr b="0" lang="en-US" sz="1900" spc="-1" strike="noStrike">
                <a:solidFill>
                  <a:srgbClr val="e0d6de"/>
                </a:solidFill>
                <a:latin typeface="Noto Sans TC"/>
                <a:ea typeface="Noto Sans TC"/>
              </a:rPr>
              <a:t>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0" name="Shape 6"/>
          <p:cNvSpPr/>
          <p:nvPr/>
        </p:nvSpPr>
        <p:spPr>
          <a:xfrm>
            <a:off x="6350400" y="5472360"/>
            <a:ext cx="554760" cy="5547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1" name="Text 7"/>
          <p:cNvSpPr/>
          <p:nvPr/>
        </p:nvSpPr>
        <p:spPr>
          <a:xfrm>
            <a:off x="6512760" y="5564880"/>
            <a:ext cx="23004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900"/>
              </a:lnSpc>
              <a:tabLst>
                <a:tab algn="l" pos="0"/>
              </a:tabLst>
            </a:pPr>
            <a:r>
              <a:rPr b="0" lang="en-US" sz="2900" spc="-1" strike="noStrike">
                <a:solidFill>
                  <a:srgbClr val="e0d6de"/>
                </a:solidFill>
                <a:latin typeface="Sora"/>
                <a:ea typeface="Sora"/>
              </a:rPr>
              <a:t>2</a:t>
            </a:r>
            <a:endParaRPr b="0" lang="pt-BR" sz="2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2" name="Text 8"/>
          <p:cNvSpPr/>
          <p:nvPr/>
        </p:nvSpPr>
        <p:spPr>
          <a:xfrm>
            <a:off x="7152840" y="5472360"/>
            <a:ext cx="30855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e0d6de"/>
                </a:solidFill>
                <a:latin typeface="Sora"/>
                <a:ea typeface="Sora"/>
              </a:rPr>
              <a:t>Princípios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3" name="Text 9"/>
          <p:cNvSpPr/>
          <p:nvPr/>
        </p:nvSpPr>
        <p:spPr>
          <a:xfrm>
            <a:off x="7547760" y="6006240"/>
            <a:ext cx="62179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Independência de hardware.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4" name="Text 10"/>
          <p:cNvSpPr/>
          <p:nvPr/>
        </p:nvSpPr>
        <p:spPr>
          <a:xfrm>
            <a:off x="7547760" y="6487560"/>
            <a:ext cx="62179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Concorrência. </a:t>
            </a:r>
            <a:r>
              <a:rPr b="1" lang="en-US" sz="2400" spc="-1" strike="noStrike">
                <a:solidFill>
                  <a:srgbClr val="e0d6de"/>
                </a:solidFill>
                <a:latin typeface="Noto Sans TC"/>
                <a:ea typeface="Noto Sans TC"/>
              </a:rPr>
              <a:t>Transparência.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5" name="Imagem 13" descr=""/>
          <p:cNvPicPr/>
          <p:nvPr/>
        </p:nvPicPr>
        <p:blipFill>
          <a:blip r:embed="rId2"/>
          <a:stretch/>
        </p:blipFill>
        <p:spPr>
          <a:xfrm>
            <a:off x="12808440" y="7776720"/>
            <a:ext cx="1725840" cy="4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220000" cy="8231760"/>
          </a:xfrm>
          <a:prstGeom prst="rect">
            <a:avLst/>
          </a:prstGeom>
          <a:ln w="0">
            <a:noFill/>
          </a:ln>
        </p:spPr>
      </p:pic>
      <p:sp>
        <p:nvSpPr>
          <p:cNvPr id="1337" name="Text 0"/>
          <p:cNvSpPr/>
          <p:nvPr/>
        </p:nvSpPr>
        <p:spPr>
          <a:xfrm>
            <a:off x="5485680" y="360000"/>
            <a:ext cx="730872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601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97b8ff"/>
                </a:solidFill>
                <a:latin typeface="Sora"/>
                <a:ea typeface="Sora"/>
              </a:rPr>
              <a:t>Computação Cliente-Servidor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8" name="Shape 1"/>
          <p:cNvSpPr/>
          <p:nvPr/>
        </p:nvSpPr>
        <p:spPr>
          <a:xfrm>
            <a:off x="6418800" y="1392120"/>
            <a:ext cx="22320" cy="6320520"/>
          </a:xfrm>
          <a:prstGeom prst="roundRect">
            <a:avLst>
              <a:gd name="adj" fmla="val 123886"/>
            </a:avLst>
          </a:prstGeom>
          <a:solidFill>
            <a:srgbClr val="3f3f4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9" name="Shape 2"/>
          <p:cNvSpPr/>
          <p:nvPr/>
        </p:nvSpPr>
        <p:spPr>
          <a:xfrm>
            <a:off x="6619680" y="1805400"/>
            <a:ext cx="660240" cy="22320"/>
          </a:xfrm>
          <a:prstGeom prst="roundRect">
            <a:avLst>
              <a:gd name="adj" fmla="val 123886"/>
            </a:avLst>
          </a:prstGeom>
          <a:solidFill>
            <a:srgbClr val="3f3f4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0" name="Shape 3"/>
          <p:cNvSpPr/>
          <p:nvPr/>
        </p:nvSpPr>
        <p:spPr>
          <a:xfrm>
            <a:off x="6217920" y="1604520"/>
            <a:ext cx="424080" cy="424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1" name="Text 4"/>
          <p:cNvSpPr/>
          <p:nvPr/>
        </p:nvSpPr>
        <p:spPr>
          <a:xfrm>
            <a:off x="6370560" y="1675080"/>
            <a:ext cx="11916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"/>
                <a:ea typeface="Sora"/>
              </a:rPr>
              <a:t>1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2" name="Text 5"/>
          <p:cNvSpPr/>
          <p:nvPr/>
        </p:nvSpPr>
        <p:spPr>
          <a:xfrm>
            <a:off x="7468560" y="1580760"/>
            <a:ext cx="627696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e0d6de"/>
                </a:solidFill>
                <a:latin typeface="Sora"/>
                <a:ea typeface="Sora"/>
              </a:rPr>
              <a:t>Introdução ao Modelo Cliente-Servidor (1980-1990)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3" name="Text 6"/>
          <p:cNvSpPr/>
          <p:nvPr/>
        </p:nvSpPr>
        <p:spPr>
          <a:xfrm>
            <a:off x="7770600" y="1989000"/>
            <a:ext cx="6198120" cy="60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A chegada de computadores pessoais (PCs) permitiu a descentralização do processamento.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4" name="Text 7"/>
          <p:cNvSpPr/>
          <p:nvPr/>
        </p:nvSpPr>
        <p:spPr>
          <a:xfrm>
            <a:off x="7770600" y="2659320"/>
            <a:ext cx="6089400" cy="5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Os PCs (clientes) solicitavam dados/serviços a um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servidor central.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" name="Shape 8"/>
          <p:cNvSpPr/>
          <p:nvPr/>
        </p:nvSpPr>
        <p:spPr>
          <a:xfrm>
            <a:off x="6619680" y="3751920"/>
            <a:ext cx="660240" cy="22320"/>
          </a:xfrm>
          <a:prstGeom prst="roundRect">
            <a:avLst>
              <a:gd name="adj" fmla="val 123886"/>
            </a:avLst>
          </a:prstGeom>
          <a:solidFill>
            <a:srgbClr val="3f3f4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6" name="Shape 9"/>
          <p:cNvSpPr/>
          <p:nvPr/>
        </p:nvSpPr>
        <p:spPr>
          <a:xfrm>
            <a:off x="6217920" y="3551040"/>
            <a:ext cx="424080" cy="424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7" name="Text 10"/>
          <p:cNvSpPr/>
          <p:nvPr/>
        </p:nvSpPr>
        <p:spPr>
          <a:xfrm>
            <a:off x="6342120" y="3621600"/>
            <a:ext cx="17568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"/>
                <a:ea typeface="Sora"/>
              </a:rPr>
              <a:t>2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8" name="Text 11"/>
          <p:cNvSpPr/>
          <p:nvPr/>
        </p:nvSpPr>
        <p:spPr>
          <a:xfrm>
            <a:off x="7468560" y="3527640"/>
            <a:ext cx="235908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e0d6de"/>
                </a:solidFill>
                <a:latin typeface="Sora"/>
                <a:ea typeface="Sora"/>
              </a:rPr>
              <a:t>Características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9" name="Text 12"/>
          <p:cNvSpPr/>
          <p:nvPr/>
        </p:nvSpPr>
        <p:spPr>
          <a:xfrm>
            <a:off x="7770600" y="3935520"/>
            <a:ext cx="6198120" cy="60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Separação entre interface de usuário (cliente) e processamento (servidor).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0" name="Text 13"/>
          <p:cNvSpPr/>
          <p:nvPr/>
        </p:nvSpPr>
        <p:spPr>
          <a:xfrm>
            <a:off x="7770600" y="4605840"/>
            <a:ext cx="6198120" cy="60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Aplicações como email, banco de dados e web começaram a surgir nesse modelo.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1" name="Text 14"/>
          <p:cNvSpPr/>
          <p:nvPr/>
        </p:nvSpPr>
        <p:spPr>
          <a:xfrm>
            <a:off x="7770600" y="5276160"/>
            <a:ext cx="6198120" cy="60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Escalabilidade limitada a um número específico de clientes por servidor.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2" name="Shape 15"/>
          <p:cNvSpPr/>
          <p:nvPr/>
        </p:nvSpPr>
        <p:spPr>
          <a:xfrm>
            <a:off x="6619680" y="6670800"/>
            <a:ext cx="660240" cy="22320"/>
          </a:xfrm>
          <a:prstGeom prst="roundRect">
            <a:avLst>
              <a:gd name="adj" fmla="val 123886"/>
            </a:avLst>
          </a:prstGeom>
          <a:solidFill>
            <a:srgbClr val="3f3f4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3" name="Shape 16"/>
          <p:cNvSpPr/>
          <p:nvPr/>
        </p:nvSpPr>
        <p:spPr>
          <a:xfrm>
            <a:off x="6217920" y="6469920"/>
            <a:ext cx="424080" cy="424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4" name="Text 17"/>
          <p:cNvSpPr/>
          <p:nvPr/>
        </p:nvSpPr>
        <p:spPr>
          <a:xfrm>
            <a:off x="6342480" y="6540480"/>
            <a:ext cx="17496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"/>
                <a:ea typeface="Sora"/>
              </a:rPr>
              <a:t>3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5" name="Text 18"/>
          <p:cNvSpPr/>
          <p:nvPr/>
        </p:nvSpPr>
        <p:spPr>
          <a:xfrm>
            <a:off x="7468560" y="6446160"/>
            <a:ext cx="235908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e0d6de"/>
                </a:solidFill>
                <a:latin typeface="Sora"/>
                <a:ea typeface="Sora"/>
              </a:rPr>
              <a:t>Desafios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6" name="Text 19"/>
          <p:cNvSpPr/>
          <p:nvPr/>
        </p:nvSpPr>
        <p:spPr>
          <a:xfrm>
            <a:off x="7770600" y="6854400"/>
            <a:ext cx="619812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Dependência de servidores centrais.</a:t>
            </a:r>
            <a:r>
              <a:rPr b="0" lang="en-US" sz="1450" spc="-1" strike="noStrike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endParaRPr b="0" lang="pt-BR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7" name="Text 20"/>
          <p:cNvSpPr/>
          <p:nvPr/>
        </p:nvSpPr>
        <p:spPr>
          <a:xfrm>
            <a:off x="7770600" y="7222680"/>
            <a:ext cx="619812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350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Problemas com a distribuição de carga.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8" name="Imagem 23" descr=""/>
          <p:cNvPicPr/>
          <p:nvPr/>
        </p:nvPicPr>
        <p:blipFill>
          <a:blip r:embed="rId2"/>
          <a:stretch/>
        </p:blipFill>
        <p:spPr>
          <a:xfrm>
            <a:off x="12808440" y="7776720"/>
            <a:ext cx="1725840" cy="4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4630400" cy="832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361" name="Text 0"/>
          <p:cNvSpPr/>
          <p:nvPr/>
        </p:nvSpPr>
        <p:spPr>
          <a:xfrm>
            <a:off x="667080" y="828360"/>
            <a:ext cx="7808760" cy="11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4649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97b8ff"/>
                </a:solidFill>
                <a:latin typeface="Sora"/>
                <a:ea typeface="Sora"/>
              </a:rPr>
              <a:t>Sistemas Distribuídos (1990-2000)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2" name="Shape 1"/>
          <p:cNvSpPr/>
          <p:nvPr/>
        </p:nvSpPr>
        <p:spPr>
          <a:xfrm>
            <a:off x="360000" y="2305440"/>
            <a:ext cx="8640000" cy="1469160"/>
          </a:xfrm>
          <a:prstGeom prst="roundRect">
            <a:avLst>
              <a:gd name="adj" fmla="val 1945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3" name="Text 2"/>
          <p:cNvSpPr/>
          <p:nvPr/>
        </p:nvSpPr>
        <p:spPr>
          <a:xfrm>
            <a:off x="540000" y="2495880"/>
            <a:ext cx="2382480" cy="2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e0d6de"/>
                </a:solidFill>
                <a:latin typeface="Sora"/>
                <a:ea typeface="Sora"/>
              </a:rPr>
              <a:t>Evolução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4" name="Text 3"/>
          <p:cNvSpPr/>
          <p:nvPr/>
        </p:nvSpPr>
        <p:spPr>
          <a:xfrm>
            <a:off x="617400" y="2908080"/>
            <a:ext cx="83826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Necessidade de distribuir a carga de processamento, armazenamento e rede.</a:t>
            </a:r>
            <a:r>
              <a:rPr b="0" lang="en-US" sz="1500" spc="-1" strike="noStrike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5" name="Text 4"/>
          <p:cNvSpPr/>
          <p:nvPr/>
        </p:nvSpPr>
        <p:spPr>
          <a:xfrm>
            <a:off x="617400" y="3212280"/>
            <a:ext cx="82026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Diversos servidores e máquinas interconectadas para compartilhar recursos.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6" name="Shape 5"/>
          <p:cNvSpPr/>
          <p:nvPr/>
        </p:nvSpPr>
        <p:spPr>
          <a:xfrm>
            <a:off x="360000" y="3966120"/>
            <a:ext cx="8640000" cy="1840680"/>
          </a:xfrm>
          <a:prstGeom prst="roundRect">
            <a:avLst>
              <a:gd name="adj" fmla="val 1553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7" name="Text 6"/>
          <p:cNvSpPr/>
          <p:nvPr/>
        </p:nvSpPr>
        <p:spPr>
          <a:xfrm>
            <a:off x="540000" y="4140000"/>
            <a:ext cx="2382480" cy="2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e0d6de"/>
                </a:solidFill>
                <a:latin typeface="Sora"/>
                <a:ea typeface="Sora"/>
              </a:rPr>
              <a:t>Características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8" name="Text 7"/>
          <p:cNvSpPr/>
          <p:nvPr/>
        </p:nvSpPr>
        <p:spPr>
          <a:xfrm>
            <a:off x="617400" y="4555800"/>
            <a:ext cx="71226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Alta disponibilidade e redundância.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9" name="Text 8"/>
          <p:cNvSpPr/>
          <p:nvPr/>
        </p:nvSpPr>
        <p:spPr>
          <a:xfrm>
            <a:off x="617400" y="4860000"/>
            <a:ext cx="71226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Melhoria na tolerância a falhas.</a:t>
            </a:r>
            <a:r>
              <a:rPr b="0" lang="en-US" sz="1500" spc="-1" strike="noStrike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0" name="Text 9"/>
          <p:cNvSpPr/>
          <p:nvPr/>
        </p:nvSpPr>
        <p:spPr>
          <a:xfrm>
            <a:off x="617400" y="5275800"/>
            <a:ext cx="71226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Distribuição geográfica de componentes.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1" name="Shape 10"/>
          <p:cNvSpPr/>
          <p:nvPr/>
        </p:nvSpPr>
        <p:spPr>
          <a:xfrm>
            <a:off x="360000" y="5997960"/>
            <a:ext cx="8640000" cy="1402560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2" name="Text 11"/>
          <p:cNvSpPr/>
          <p:nvPr/>
        </p:nvSpPr>
        <p:spPr>
          <a:xfrm>
            <a:off x="540000" y="6188760"/>
            <a:ext cx="1842120" cy="2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e0d6de"/>
                </a:solidFill>
                <a:latin typeface="Sora"/>
                <a:ea typeface="Sora"/>
              </a:rPr>
              <a:t>Exemplo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3" name="Text 12"/>
          <p:cNvSpPr/>
          <p:nvPr/>
        </p:nvSpPr>
        <p:spPr>
          <a:xfrm>
            <a:off x="720000" y="6590880"/>
            <a:ext cx="712260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401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e0d6de"/>
                </a:solidFill>
                <a:latin typeface="Noto Sans TC"/>
                <a:ea typeface="Noto Sans TC"/>
              </a:rPr>
              <a:t>Aplicações como o DNS (Domain Name System) e serviços de computação paralela.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375" name="Text 0"/>
          <p:cNvSpPr/>
          <p:nvPr/>
        </p:nvSpPr>
        <p:spPr>
          <a:xfrm>
            <a:off x="6176520" y="697320"/>
            <a:ext cx="7763040" cy="12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4850"/>
              </a:lnSpc>
              <a:tabLst>
                <a:tab algn="l" pos="0"/>
              </a:tabLst>
            </a:pPr>
            <a:r>
              <a:rPr b="0" lang="en-US" sz="3850" spc="-1" strike="noStrike">
                <a:solidFill>
                  <a:srgbClr val="97b8ff"/>
                </a:solidFill>
                <a:latin typeface="Sora"/>
                <a:ea typeface="Sora"/>
              </a:rPr>
              <a:t>Paradigma de Computação em Grade (Grid Computing)</a:t>
            </a:r>
            <a:endParaRPr b="0" lang="pt-BR" sz="3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6" name="Image 1" descr="preencoded.png"/>
          <p:cNvPicPr/>
          <p:nvPr/>
        </p:nvPicPr>
        <p:blipFill>
          <a:blip r:embed="rId2"/>
          <a:stretch/>
        </p:blipFill>
        <p:spPr>
          <a:xfrm>
            <a:off x="6176520" y="2225880"/>
            <a:ext cx="985320" cy="2150280"/>
          </a:xfrm>
          <a:prstGeom prst="rect">
            <a:avLst/>
          </a:prstGeom>
          <a:ln w="0">
            <a:noFill/>
          </a:ln>
        </p:spPr>
      </p:pic>
      <p:sp>
        <p:nvSpPr>
          <p:cNvPr id="1377" name="Text 1"/>
          <p:cNvSpPr/>
          <p:nvPr/>
        </p:nvSpPr>
        <p:spPr>
          <a:xfrm>
            <a:off x="7458480" y="2422800"/>
            <a:ext cx="62125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0d6de"/>
                </a:solidFill>
                <a:latin typeface="Sora"/>
                <a:ea typeface="Sora"/>
              </a:rPr>
              <a:t>Introdução a Computação em Grade (Anos 2000)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8" name="Text 2"/>
          <p:cNvSpPr/>
          <p:nvPr/>
        </p:nvSpPr>
        <p:spPr>
          <a:xfrm>
            <a:off x="7773840" y="2849040"/>
            <a:ext cx="6165720" cy="63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4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550" spc="-1" strike="noStrike">
                <a:solidFill>
                  <a:srgbClr val="e0d6de"/>
                </a:solidFill>
                <a:latin typeface="Noto Sans TC"/>
                <a:ea typeface="Noto Sans TC"/>
              </a:rPr>
              <a:t>Integração de recursos de múltiplos sistemas para formar uma "supercomputação" virtual. 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9" name="Text 3"/>
          <p:cNvSpPr/>
          <p:nvPr/>
        </p:nvSpPr>
        <p:spPr>
          <a:xfrm>
            <a:off x="7773840" y="3548880"/>
            <a:ext cx="6165720" cy="63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4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550" spc="-1" strike="noStrike">
                <a:solidFill>
                  <a:srgbClr val="e0d6de"/>
                </a:solidFill>
                <a:latin typeface="Noto Sans TC"/>
                <a:ea typeface="Noto Sans TC"/>
              </a:rPr>
              <a:t>Permite o uso colaborativo de grandes capacidades de processamento.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0" name="Image 2" descr="preencoded.png"/>
          <p:cNvPicPr/>
          <p:nvPr/>
        </p:nvPicPr>
        <p:blipFill>
          <a:blip r:embed="rId3"/>
          <a:stretch/>
        </p:blipFill>
        <p:spPr>
          <a:xfrm>
            <a:off x="6176520" y="4376880"/>
            <a:ext cx="985320" cy="1576800"/>
          </a:xfrm>
          <a:prstGeom prst="rect">
            <a:avLst/>
          </a:prstGeom>
          <a:ln w="0">
            <a:noFill/>
          </a:ln>
        </p:spPr>
      </p:pic>
      <p:sp>
        <p:nvSpPr>
          <p:cNvPr id="1381" name="Text 4"/>
          <p:cNvSpPr/>
          <p:nvPr/>
        </p:nvSpPr>
        <p:spPr>
          <a:xfrm>
            <a:off x="7458480" y="4574160"/>
            <a:ext cx="24642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0d6de"/>
                </a:solidFill>
                <a:latin typeface="Sora"/>
                <a:ea typeface="Sora"/>
              </a:rPr>
              <a:t>Características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2" name="Text 5"/>
          <p:cNvSpPr/>
          <p:nvPr/>
        </p:nvSpPr>
        <p:spPr>
          <a:xfrm>
            <a:off x="7773840" y="5000400"/>
            <a:ext cx="616572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550" spc="-1" strike="noStrike">
                <a:solidFill>
                  <a:srgbClr val="e0d6de"/>
                </a:solidFill>
                <a:latin typeface="Noto Sans TC"/>
                <a:ea typeface="Noto Sans TC"/>
              </a:rPr>
              <a:t>Compartilhamento de recursos distribuídos e heterogêneos. 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3" name="Text 6"/>
          <p:cNvSpPr/>
          <p:nvPr/>
        </p:nvSpPr>
        <p:spPr>
          <a:xfrm>
            <a:off x="7773840" y="5384520"/>
            <a:ext cx="616572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550" spc="-1" strike="noStrike">
                <a:solidFill>
                  <a:srgbClr val="e0d6de"/>
                </a:solidFill>
                <a:latin typeface="Noto Sans TC"/>
                <a:ea typeface="Noto Sans TC"/>
              </a:rPr>
              <a:t>Utilização em ciência e pesquisas, como o projeto SETI@home.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4" name="Image 3" descr="preencoded.png"/>
          <p:cNvPicPr/>
          <p:nvPr/>
        </p:nvPicPr>
        <p:blipFill>
          <a:blip r:embed="rId4"/>
          <a:stretch/>
        </p:blipFill>
        <p:spPr>
          <a:xfrm>
            <a:off x="6176520" y="5954400"/>
            <a:ext cx="985320" cy="1576800"/>
          </a:xfrm>
          <a:prstGeom prst="rect">
            <a:avLst/>
          </a:prstGeom>
          <a:ln w="0">
            <a:noFill/>
          </a:ln>
        </p:spPr>
      </p:pic>
      <p:sp>
        <p:nvSpPr>
          <p:cNvPr id="1385" name="Text 7"/>
          <p:cNvSpPr/>
          <p:nvPr/>
        </p:nvSpPr>
        <p:spPr>
          <a:xfrm>
            <a:off x="7458480" y="6151680"/>
            <a:ext cx="24642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0d6de"/>
                </a:solidFill>
                <a:latin typeface="Sora"/>
                <a:ea typeface="Sora"/>
              </a:rPr>
              <a:t>Limitações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6" name="Text 8"/>
          <p:cNvSpPr/>
          <p:nvPr/>
        </p:nvSpPr>
        <p:spPr>
          <a:xfrm>
            <a:off x="7458480" y="6577920"/>
            <a:ext cx="648108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e0d6de"/>
                </a:solidFill>
                <a:latin typeface="Noto Sans TC"/>
                <a:ea typeface="Noto Sans TC"/>
              </a:rPr>
              <a:t>Complexidade na gestão e orquestração de recursos.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7" name="Imagem 14" descr=""/>
          <p:cNvPicPr/>
          <p:nvPr/>
        </p:nvPicPr>
        <p:blipFill>
          <a:blip r:embed="rId5"/>
          <a:stretch/>
        </p:blipFill>
        <p:spPr>
          <a:xfrm>
            <a:off x="12808440" y="7776720"/>
            <a:ext cx="1725840" cy="4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LibreOffice/24.2.2.2$Windows_X86_64 LibreOffice_project/d56cc158d8a96260b836f100ef4b4ef25d6f1a01</Application>
  <AppVersion>15.0000</AppVersion>
  <Words>754</Words>
  <Paragraphs>129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2024-09-21T19:44:17Z</dcterms:created>
  <dc:creator>PptxGenJS</dc:creator>
  <dc:description/>
  <dc:language>pt-BR</dc:language>
  <cp:lastModifiedBy/>
  <dcterms:modified xsi:type="dcterms:W3CDTF">2024-09-24T16:16:41Z</dcterms:modified>
  <cp:revision>6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Personalizar</vt:lpwstr>
  </property>
  <property fmtid="{D5CDD505-2E9C-101B-9397-08002B2CF9AE}" pid="4" name="Slides">
    <vt:i4>14</vt:i4>
  </property>
</Properties>
</file>